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9" r:id="rId4"/>
  </p:sldMasterIdLst>
  <p:notesMasterIdLst>
    <p:notesMasterId r:id="rId20"/>
  </p:notesMasterIdLst>
  <p:handoutMasterIdLst>
    <p:handoutMasterId r:id="rId21"/>
  </p:handoutMasterIdLst>
  <p:sldIdLst>
    <p:sldId id="261" r:id="rId5"/>
    <p:sldId id="271" r:id="rId6"/>
    <p:sldId id="262" r:id="rId7"/>
    <p:sldId id="266" r:id="rId8"/>
    <p:sldId id="275" r:id="rId9"/>
    <p:sldId id="264" r:id="rId10"/>
    <p:sldId id="270" r:id="rId11"/>
    <p:sldId id="279" r:id="rId12"/>
    <p:sldId id="265" r:id="rId13"/>
    <p:sldId id="268" r:id="rId14"/>
    <p:sldId id="269" r:id="rId15"/>
    <p:sldId id="284" r:id="rId16"/>
    <p:sldId id="280" r:id="rId17"/>
    <p:sldId id="283" r:id="rId18"/>
    <p:sldId id="277" r:id="rId19"/>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31" autoAdjust="0"/>
    <p:restoredTop sz="94660"/>
  </p:normalViewPr>
  <p:slideViewPr>
    <p:cSldViewPr>
      <p:cViewPr varScale="1">
        <p:scale>
          <a:sx n="78" d="100"/>
          <a:sy n="78" d="100"/>
        </p:scale>
        <p:origin x="1603"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Pearson WAP" userId="afb87a88-5207-4a5c-8c54-96691a4a17ec" providerId="ADAL" clId="{5D0A5333-0E4B-4BE7-98A4-B3A0F7B9501A}"/>
    <pc:docChg chg="custSel delSld modSld">
      <pc:chgData name="S Pearson WAP" userId="afb87a88-5207-4a5c-8c54-96691a4a17ec" providerId="ADAL" clId="{5D0A5333-0E4B-4BE7-98A4-B3A0F7B9501A}" dt="2026-09-03T16:41:24.584" v="879" actId="122"/>
      <pc:docMkLst>
        <pc:docMk/>
      </pc:docMkLst>
      <pc:sldChg chg="addSp delSp modSp mod">
        <pc:chgData name="S Pearson WAP" userId="afb87a88-5207-4a5c-8c54-96691a4a17ec" providerId="ADAL" clId="{5D0A5333-0E4B-4BE7-98A4-B3A0F7B9501A}" dt="2026-09-03T16:32:14.592" v="654" actId="1076"/>
        <pc:sldMkLst>
          <pc:docMk/>
          <pc:sldMk cId="0" sldId="261"/>
        </pc:sldMkLst>
        <pc:spChg chg="del mod">
          <ac:chgData name="S Pearson WAP" userId="afb87a88-5207-4a5c-8c54-96691a4a17ec" providerId="ADAL" clId="{5D0A5333-0E4B-4BE7-98A4-B3A0F7B9501A}" dt="2026-09-03T16:31:38.147" v="621" actId="21"/>
          <ac:spMkLst>
            <pc:docMk/>
            <pc:sldMk cId="0" sldId="261"/>
            <ac:spMk id="2" creationId="{00000000-0000-0000-0000-000000000000}"/>
          </ac:spMkLst>
        </pc:spChg>
        <pc:spChg chg="del mod">
          <ac:chgData name="S Pearson WAP" userId="afb87a88-5207-4a5c-8c54-96691a4a17ec" providerId="ADAL" clId="{5D0A5333-0E4B-4BE7-98A4-B3A0F7B9501A}" dt="2026-09-03T16:31:29.138" v="620" actId="478"/>
          <ac:spMkLst>
            <pc:docMk/>
            <pc:sldMk cId="0" sldId="261"/>
            <ac:spMk id="3" creationId="{00000000-0000-0000-0000-000000000000}"/>
          </ac:spMkLst>
        </pc:spChg>
        <pc:spChg chg="add mod">
          <ac:chgData name="S Pearson WAP" userId="afb87a88-5207-4a5c-8c54-96691a4a17ec" providerId="ADAL" clId="{5D0A5333-0E4B-4BE7-98A4-B3A0F7B9501A}" dt="2026-09-03T16:31:24.189" v="618" actId="403"/>
          <ac:spMkLst>
            <pc:docMk/>
            <pc:sldMk cId="0" sldId="261"/>
            <ac:spMk id="5" creationId="{05BB549B-DD63-75A3-8D40-2AB41997737B}"/>
          </ac:spMkLst>
        </pc:spChg>
        <pc:spChg chg="add del mod">
          <ac:chgData name="S Pearson WAP" userId="afb87a88-5207-4a5c-8c54-96691a4a17ec" providerId="ADAL" clId="{5D0A5333-0E4B-4BE7-98A4-B3A0F7B9501A}" dt="2026-09-03T16:31:46.666" v="624" actId="478"/>
          <ac:spMkLst>
            <pc:docMk/>
            <pc:sldMk cId="0" sldId="261"/>
            <ac:spMk id="7" creationId="{72B14071-40C7-7A16-84B0-34D077E35A7B}"/>
          </ac:spMkLst>
        </pc:spChg>
        <pc:spChg chg="add del mod">
          <ac:chgData name="S Pearson WAP" userId="afb87a88-5207-4a5c-8c54-96691a4a17ec" providerId="ADAL" clId="{5D0A5333-0E4B-4BE7-98A4-B3A0F7B9501A}" dt="2026-09-03T16:31:41.790" v="622" actId="478"/>
          <ac:spMkLst>
            <pc:docMk/>
            <pc:sldMk cId="0" sldId="261"/>
            <ac:spMk id="9" creationId="{5CCC749D-9C56-E9FC-798A-11FEA420C48A}"/>
          </ac:spMkLst>
        </pc:spChg>
        <pc:spChg chg="add mod">
          <ac:chgData name="S Pearson WAP" userId="afb87a88-5207-4a5c-8c54-96691a4a17ec" providerId="ADAL" clId="{5D0A5333-0E4B-4BE7-98A4-B3A0F7B9501A}" dt="2026-09-03T16:32:14.592" v="654" actId="1076"/>
          <ac:spMkLst>
            <pc:docMk/>
            <pc:sldMk cId="0" sldId="261"/>
            <ac:spMk id="10" creationId="{2B322E0B-7782-29B8-6B12-931EDA7BD1DC}"/>
          </ac:spMkLst>
        </pc:spChg>
        <pc:picChg chg="mod">
          <ac:chgData name="S Pearson WAP" userId="afb87a88-5207-4a5c-8c54-96691a4a17ec" providerId="ADAL" clId="{5D0A5333-0E4B-4BE7-98A4-B3A0F7B9501A}" dt="2026-09-03T16:30:13.389" v="536" actId="1076"/>
          <ac:picMkLst>
            <pc:docMk/>
            <pc:sldMk cId="0" sldId="261"/>
            <ac:picMk id="4" creationId="{A1028D38-FDE4-4976-9F99-816774054EAD}"/>
          </ac:picMkLst>
        </pc:picChg>
      </pc:sldChg>
      <pc:sldChg chg="modSp mod">
        <pc:chgData name="S Pearson WAP" userId="afb87a88-5207-4a5c-8c54-96691a4a17ec" providerId="ADAL" clId="{5D0A5333-0E4B-4BE7-98A4-B3A0F7B9501A}" dt="2026-09-03T16:40:45.205" v="866" actId="27636"/>
        <pc:sldMkLst>
          <pc:docMk/>
          <pc:sldMk cId="0" sldId="262"/>
        </pc:sldMkLst>
        <pc:spChg chg="mod">
          <ac:chgData name="S Pearson WAP" userId="afb87a88-5207-4a5c-8c54-96691a4a17ec" providerId="ADAL" clId="{5D0A5333-0E4B-4BE7-98A4-B3A0F7B9501A}" dt="2026-09-03T16:33:06.969" v="668"/>
          <ac:spMkLst>
            <pc:docMk/>
            <pc:sldMk cId="0" sldId="262"/>
            <ac:spMk id="2" creationId="{00000000-0000-0000-0000-000000000000}"/>
          </ac:spMkLst>
        </pc:spChg>
        <pc:spChg chg="mod">
          <ac:chgData name="S Pearson WAP" userId="afb87a88-5207-4a5c-8c54-96691a4a17ec" providerId="ADAL" clId="{5D0A5333-0E4B-4BE7-98A4-B3A0F7B9501A}" dt="2026-09-03T16:40:45.205" v="866" actId="27636"/>
          <ac:spMkLst>
            <pc:docMk/>
            <pc:sldMk cId="0" sldId="262"/>
            <ac:spMk id="3" creationId="{00000000-0000-0000-0000-000000000000}"/>
          </ac:spMkLst>
        </pc:spChg>
      </pc:sldChg>
      <pc:sldChg chg="modSp mod">
        <pc:chgData name="S Pearson WAP" userId="afb87a88-5207-4a5c-8c54-96691a4a17ec" providerId="ADAL" clId="{5D0A5333-0E4B-4BE7-98A4-B3A0F7B9501A}" dt="2026-09-03T16:36:16.788" v="754" actId="27636"/>
        <pc:sldMkLst>
          <pc:docMk/>
          <pc:sldMk cId="0" sldId="264"/>
        </pc:sldMkLst>
        <pc:spChg chg="mod">
          <ac:chgData name="S Pearson WAP" userId="afb87a88-5207-4a5c-8c54-96691a4a17ec" providerId="ADAL" clId="{5D0A5333-0E4B-4BE7-98A4-B3A0F7B9501A}" dt="2026-09-03T16:36:03.244" v="747" actId="2711"/>
          <ac:spMkLst>
            <pc:docMk/>
            <pc:sldMk cId="0" sldId="264"/>
            <ac:spMk id="2" creationId="{00000000-0000-0000-0000-000000000000}"/>
          </ac:spMkLst>
        </pc:spChg>
        <pc:spChg chg="mod">
          <ac:chgData name="S Pearson WAP" userId="afb87a88-5207-4a5c-8c54-96691a4a17ec" providerId="ADAL" clId="{5D0A5333-0E4B-4BE7-98A4-B3A0F7B9501A}" dt="2026-09-03T16:36:16.788" v="754" actId="27636"/>
          <ac:spMkLst>
            <pc:docMk/>
            <pc:sldMk cId="0" sldId="264"/>
            <ac:spMk id="3" creationId="{00000000-0000-0000-0000-000000000000}"/>
          </ac:spMkLst>
        </pc:spChg>
      </pc:sldChg>
      <pc:sldChg chg="modSp mod">
        <pc:chgData name="S Pearson WAP" userId="afb87a88-5207-4a5c-8c54-96691a4a17ec" providerId="ADAL" clId="{5D0A5333-0E4B-4BE7-98A4-B3A0F7B9501A}" dt="2026-09-03T16:37:59.666" v="795" actId="20577"/>
        <pc:sldMkLst>
          <pc:docMk/>
          <pc:sldMk cId="0" sldId="265"/>
        </pc:sldMkLst>
        <pc:spChg chg="mod">
          <ac:chgData name="S Pearson WAP" userId="afb87a88-5207-4a5c-8c54-96691a4a17ec" providerId="ADAL" clId="{5D0A5333-0E4B-4BE7-98A4-B3A0F7B9501A}" dt="2026-09-03T16:37:36.574" v="782" actId="20577"/>
          <ac:spMkLst>
            <pc:docMk/>
            <pc:sldMk cId="0" sldId="265"/>
            <ac:spMk id="2" creationId="{00000000-0000-0000-0000-000000000000}"/>
          </ac:spMkLst>
        </pc:spChg>
        <pc:spChg chg="mod">
          <ac:chgData name="S Pearson WAP" userId="afb87a88-5207-4a5c-8c54-96691a4a17ec" providerId="ADAL" clId="{5D0A5333-0E4B-4BE7-98A4-B3A0F7B9501A}" dt="2026-09-03T16:37:59.666" v="795" actId="20577"/>
          <ac:spMkLst>
            <pc:docMk/>
            <pc:sldMk cId="0" sldId="265"/>
            <ac:spMk id="3" creationId="{00000000-0000-0000-0000-000000000000}"/>
          </ac:spMkLst>
        </pc:spChg>
      </pc:sldChg>
      <pc:sldChg chg="modSp mod">
        <pc:chgData name="S Pearson WAP" userId="afb87a88-5207-4a5c-8c54-96691a4a17ec" providerId="ADAL" clId="{5D0A5333-0E4B-4BE7-98A4-B3A0F7B9501A}" dt="2026-09-03T16:35:28.563" v="739" actId="20577"/>
        <pc:sldMkLst>
          <pc:docMk/>
          <pc:sldMk cId="0" sldId="266"/>
        </pc:sldMkLst>
        <pc:spChg chg="mod">
          <ac:chgData name="S Pearson WAP" userId="afb87a88-5207-4a5c-8c54-96691a4a17ec" providerId="ADAL" clId="{5D0A5333-0E4B-4BE7-98A4-B3A0F7B9501A}" dt="2026-09-03T16:35:12.915" v="728" actId="2711"/>
          <ac:spMkLst>
            <pc:docMk/>
            <pc:sldMk cId="0" sldId="266"/>
            <ac:spMk id="2" creationId="{00000000-0000-0000-0000-000000000000}"/>
          </ac:spMkLst>
        </pc:spChg>
        <pc:spChg chg="mod">
          <ac:chgData name="S Pearson WAP" userId="afb87a88-5207-4a5c-8c54-96691a4a17ec" providerId="ADAL" clId="{5D0A5333-0E4B-4BE7-98A4-B3A0F7B9501A}" dt="2026-09-03T16:35:28.563" v="739" actId="20577"/>
          <ac:spMkLst>
            <pc:docMk/>
            <pc:sldMk cId="0" sldId="266"/>
            <ac:spMk id="3" creationId="{00000000-0000-0000-0000-000000000000}"/>
          </ac:spMkLst>
        </pc:spChg>
      </pc:sldChg>
      <pc:sldChg chg="modSp mod">
        <pc:chgData name="S Pearson WAP" userId="afb87a88-5207-4a5c-8c54-96691a4a17ec" providerId="ADAL" clId="{5D0A5333-0E4B-4BE7-98A4-B3A0F7B9501A}" dt="2026-09-03T16:40:46.929" v="874" actId="27636"/>
        <pc:sldMkLst>
          <pc:docMk/>
          <pc:sldMk cId="0" sldId="268"/>
        </pc:sldMkLst>
        <pc:spChg chg="mod">
          <ac:chgData name="S Pearson WAP" userId="afb87a88-5207-4a5c-8c54-96691a4a17ec" providerId="ADAL" clId="{5D0A5333-0E4B-4BE7-98A4-B3A0F7B9501A}" dt="2026-09-03T16:40:46.929" v="874" actId="27636"/>
          <ac:spMkLst>
            <pc:docMk/>
            <pc:sldMk cId="0" sldId="268"/>
            <ac:spMk id="2" creationId="{00000000-0000-0000-0000-000000000000}"/>
          </ac:spMkLst>
        </pc:spChg>
        <pc:spChg chg="mod">
          <ac:chgData name="S Pearson WAP" userId="afb87a88-5207-4a5c-8c54-96691a4a17ec" providerId="ADAL" clId="{5D0A5333-0E4B-4BE7-98A4-B3A0F7B9501A}" dt="2026-09-03T16:38:21.184" v="803" actId="27636"/>
          <ac:spMkLst>
            <pc:docMk/>
            <pc:sldMk cId="0" sldId="268"/>
            <ac:spMk id="3" creationId="{00000000-0000-0000-0000-000000000000}"/>
          </ac:spMkLst>
        </pc:spChg>
      </pc:sldChg>
      <pc:sldChg chg="modSp mod">
        <pc:chgData name="S Pearson WAP" userId="afb87a88-5207-4a5c-8c54-96691a4a17ec" providerId="ADAL" clId="{5D0A5333-0E4B-4BE7-98A4-B3A0F7B9501A}" dt="2026-09-03T16:40:45.220" v="870" actId="27636"/>
        <pc:sldMkLst>
          <pc:docMk/>
          <pc:sldMk cId="0" sldId="269"/>
        </pc:sldMkLst>
        <pc:spChg chg="mod">
          <ac:chgData name="S Pearson WAP" userId="afb87a88-5207-4a5c-8c54-96691a4a17ec" providerId="ADAL" clId="{5D0A5333-0E4B-4BE7-98A4-B3A0F7B9501A}" dt="2026-09-03T16:38:33.359" v="808" actId="27636"/>
          <ac:spMkLst>
            <pc:docMk/>
            <pc:sldMk cId="0" sldId="269"/>
            <ac:spMk id="2" creationId="{00000000-0000-0000-0000-000000000000}"/>
          </ac:spMkLst>
        </pc:spChg>
        <pc:spChg chg="mod">
          <ac:chgData name="S Pearson WAP" userId="afb87a88-5207-4a5c-8c54-96691a4a17ec" providerId="ADAL" clId="{5D0A5333-0E4B-4BE7-98A4-B3A0F7B9501A}" dt="2026-09-03T16:40:45.220" v="870" actId="27636"/>
          <ac:spMkLst>
            <pc:docMk/>
            <pc:sldMk cId="0" sldId="269"/>
            <ac:spMk id="3" creationId="{00000000-0000-0000-0000-000000000000}"/>
          </ac:spMkLst>
        </pc:spChg>
      </pc:sldChg>
      <pc:sldChg chg="modSp mod">
        <pc:chgData name="S Pearson WAP" userId="afb87a88-5207-4a5c-8c54-96691a4a17ec" providerId="ADAL" clId="{5D0A5333-0E4B-4BE7-98A4-B3A0F7B9501A}" dt="2026-09-03T16:40:46.923" v="873" actId="27636"/>
        <pc:sldMkLst>
          <pc:docMk/>
          <pc:sldMk cId="2686027691" sldId="270"/>
        </pc:sldMkLst>
        <pc:spChg chg="mod">
          <ac:chgData name="S Pearson WAP" userId="afb87a88-5207-4a5c-8c54-96691a4a17ec" providerId="ADAL" clId="{5D0A5333-0E4B-4BE7-98A4-B3A0F7B9501A}" dt="2026-09-03T16:36:30.113" v="757" actId="2711"/>
          <ac:spMkLst>
            <pc:docMk/>
            <pc:sldMk cId="2686027691" sldId="270"/>
            <ac:spMk id="2" creationId="{00000000-0000-0000-0000-000000000000}"/>
          </ac:spMkLst>
        </pc:spChg>
        <pc:spChg chg="mod">
          <ac:chgData name="S Pearson WAP" userId="afb87a88-5207-4a5c-8c54-96691a4a17ec" providerId="ADAL" clId="{5D0A5333-0E4B-4BE7-98A4-B3A0F7B9501A}" dt="2026-09-03T16:40:46.923" v="873" actId="27636"/>
          <ac:spMkLst>
            <pc:docMk/>
            <pc:sldMk cId="2686027691" sldId="270"/>
            <ac:spMk id="3" creationId="{00000000-0000-0000-0000-000000000000}"/>
          </ac:spMkLst>
        </pc:spChg>
      </pc:sldChg>
      <pc:sldChg chg="modSp mod">
        <pc:chgData name="S Pearson WAP" userId="afb87a88-5207-4a5c-8c54-96691a4a17ec" providerId="ADAL" clId="{5D0A5333-0E4B-4BE7-98A4-B3A0F7B9501A}" dt="2026-09-03T16:32:52.618" v="665" actId="1076"/>
        <pc:sldMkLst>
          <pc:docMk/>
          <pc:sldMk cId="1763603974" sldId="271"/>
        </pc:sldMkLst>
        <pc:spChg chg="mod">
          <ac:chgData name="S Pearson WAP" userId="afb87a88-5207-4a5c-8c54-96691a4a17ec" providerId="ADAL" clId="{5D0A5333-0E4B-4BE7-98A4-B3A0F7B9501A}" dt="2026-09-03T16:32:48.904" v="664"/>
          <ac:spMkLst>
            <pc:docMk/>
            <pc:sldMk cId="1763603974" sldId="271"/>
            <ac:spMk id="2" creationId="{00000000-0000-0000-0000-000000000000}"/>
          </ac:spMkLst>
        </pc:spChg>
        <pc:spChg chg="mod">
          <ac:chgData name="S Pearson WAP" userId="afb87a88-5207-4a5c-8c54-96691a4a17ec" providerId="ADAL" clId="{5D0A5333-0E4B-4BE7-98A4-B3A0F7B9501A}" dt="2026-09-03T16:32:52.618" v="665" actId="1076"/>
          <ac:spMkLst>
            <pc:docMk/>
            <pc:sldMk cId="1763603974" sldId="271"/>
            <ac:spMk id="3" creationId="{00000000-0000-0000-0000-000000000000}"/>
          </ac:spMkLst>
        </pc:spChg>
      </pc:sldChg>
      <pc:sldChg chg="modSp mod">
        <pc:chgData name="S Pearson WAP" userId="afb87a88-5207-4a5c-8c54-96691a4a17ec" providerId="ADAL" clId="{5D0A5333-0E4B-4BE7-98A4-B3A0F7B9501A}" dt="2026-09-03T16:40:45.205" v="867" actId="27636"/>
        <pc:sldMkLst>
          <pc:docMk/>
          <pc:sldMk cId="922270761" sldId="275"/>
        </pc:sldMkLst>
        <pc:spChg chg="mod">
          <ac:chgData name="S Pearson WAP" userId="afb87a88-5207-4a5c-8c54-96691a4a17ec" providerId="ADAL" clId="{5D0A5333-0E4B-4BE7-98A4-B3A0F7B9501A}" dt="2026-09-03T16:35:42.517" v="742" actId="2711"/>
          <ac:spMkLst>
            <pc:docMk/>
            <pc:sldMk cId="922270761" sldId="275"/>
            <ac:spMk id="2" creationId="{00000000-0000-0000-0000-000000000000}"/>
          </ac:spMkLst>
        </pc:spChg>
        <pc:spChg chg="mod">
          <ac:chgData name="S Pearson WAP" userId="afb87a88-5207-4a5c-8c54-96691a4a17ec" providerId="ADAL" clId="{5D0A5333-0E4B-4BE7-98A4-B3A0F7B9501A}" dt="2026-09-03T16:40:45.205" v="867" actId="27636"/>
          <ac:spMkLst>
            <pc:docMk/>
            <pc:sldMk cId="922270761" sldId="275"/>
            <ac:spMk id="3" creationId="{00000000-0000-0000-0000-000000000000}"/>
          </ac:spMkLst>
        </pc:spChg>
      </pc:sldChg>
      <pc:sldChg chg="modSp mod">
        <pc:chgData name="S Pearson WAP" userId="afb87a88-5207-4a5c-8c54-96691a4a17ec" providerId="ADAL" clId="{5D0A5333-0E4B-4BE7-98A4-B3A0F7B9501A}" dt="2026-09-03T16:41:10.283" v="876" actId="122"/>
        <pc:sldMkLst>
          <pc:docMk/>
          <pc:sldMk cId="132521763" sldId="277"/>
        </pc:sldMkLst>
        <pc:spChg chg="mod">
          <ac:chgData name="S Pearson WAP" userId="afb87a88-5207-4a5c-8c54-96691a4a17ec" providerId="ADAL" clId="{5D0A5333-0E4B-4BE7-98A4-B3A0F7B9501A}" dt="2026-09-03T16:41:10.283" v="876" actId="122"/>
          <ac:spMkLst>
            <pc:docMk/>
            <pc:sldMk cId="132521763" sldId="277"/>
            <ac:spMk id="2" creationId="{00000000-0000-0000-0000-000000000000}"/>
          </ac:spMkLst>
        </pc:spChg>
        <pc:spChg chg="mod">
          <ac:chgData name="S Pearson WAP" userId="afb87a88-5207-4a5c-8c54-96691a4a17ec" providerId="ADAL" clId="{5D0A5333-0E4B-4BE7-98A4-B3A0F7B9501A}" dt="2026-09-03T16:40:38.024" v="865" actId="1076"/>
          <ac:spMkLst>
            <pc:docMk/>
            <pc:sldMk cId="132521763" sldId="277"/>
            <ac:spMk id="3" creationId="{00000000-0000-0000-0000-000000000000}"/>
          </ac:spMkLst>
        </pc:spChg>
      </pc:sldChg>
      <pc:sldChg chg="modSp mod">
        <pc:chgData name="S Pearson WAP" userId="afb87a88-5207-4a5c-8c54-96691a4a17ec" providerId="ADAL" clId="{5D0A5333-0E4B-4BE7-98A4-B3A0F7B9501A}" dt="2026-09-03T16:40:45.216" v="869" actId="27636"/>
        <pc:sldMkLst>
          <pc:docMk/>
          <pc:sldMk cId="4048975953" sldId="279"/>
        </pc:sldMkLst>
        <pc:spChg chg="mod">
          <ac:chgData name="S Pearson WAP" userId="afb87a88-5207-4a5c-8c54-96691a4a17ec" providerId="ADAL" clId="{5D0A5333-0E4B-4BE7-98A4-B3A0F7B9501A}" dt="2026-09-03T16:37:15.890" v="776" actId="1076"/>
          <ac:spMkLst>
            <pc:docMk/>
            <pc:sldMk cId="4048975953" sldId="279"/>
            <ac:spMk id="2" creationId="{832A972D-FF7E-49E4-830F-E21447E10BC6}"/>
          </ac:spMkLst>
        </pc:spChg>
        <pc:spChg chg="mod">
          <ac:chgData name="S Pearson WAP" userId="afb87a88-5207-4a5c-8c54-96691a4a17ec" providerId="ADAL" clId="{5D0A5333-0E4B-4BE7-98A4-B3A0F7B9501A}" dt="2026-09-03T16:40:45.216" v="869" actId="27636"/>
          <ac:spMkLst>
            <pc:docMk/>
            <pc:sldMk cId="4048975953" sldId="279"/>
            <ac:spMk id="3" creationId="{F5FC2318-1E28-4698-97D7-ED53D429CB9A}"/>
          </ac:spMkLst>
        </pc:spChg>
      </pc:sldChg>
      <pc:sldChg chg="modSp mod">
        <pc:chgData name="S Pearson WAP" userId="afb87a88-5207-4a5c-8c54-96691a4a17ec" providerId="ADAL" clId="{5D0A5333-0E4B-4BE7-98A4-B3A0F7B9501A}" dt="2026-09-03T16:41:20.681" v="878" actId="122"/>
        <pc:sldMkLst>
          <pc:docMk/>
          <pc:sldMk cId="3624321116" sldId="280"/>
        </pc:sldMkLst>
        <pc:spChg chg="mod">
          <ac:chgData name="S Pearson WAP" userId="afb87a88-5207-4a5c-8c54-96691a4a17ec" providerId="ADAL" clId="{5D0A5333-0E4B-4BE7-98A4-B3A0F7B9501A}" dt="2026-09-03T16:41:20.681" v="878" actId="122"/>
          <ac:spMkLst>
            <pc:docMk/>
            <pc:sldMk cId="3624321116" sldId="280"/>
            <ac:spMk id="2" creationId="{1CFBB60F-CBD7-4989-9D70-211F668ABEE7}"/>
          </ac:spMkLst>
        </pc:spChg>
        <pc:spChg chg="mod">
          <ac:chgData name="S Pearson WAP" userId="afb87a88-5207-4a5c-8c54-96691a4a17ec" providerId="ADAL" clId="{5D0A5333-0E4B-4BE7-98A4-B3A0F7B9501A}" dt="2026-09-03T16:40:45.222" v="872" actId="27636"/>
          <ac:spMkLst>
            <pc:docMk/>
            <pc:sldMk cId="3624321116" sldId="280"/>
            <ac:spMk id="3" creationId="{6C3EA357-6BF2-4498-A250-63CDC0216C21}"/>
          </ac:spMkLst>
        </pc:spChg>
      </pc:sldChg>
      <pc:sldChg chg="modSp del mod">
        <pc:chgData name="S Pearson WAP" userId="afb87a88-5207-4a5c-8c54-96691a4a17ec" providerId="ADAL" clId="{5D0A5333-0E4B-4BE7-98A4-B3A0F7B9501A}" dt="2026-09-03T16:23:56.575" v="521" actId="2696"/>
        <pc:sldMkLst>
          <pc:docMk/>
          <pc:sldMk cId="2051061763" sldId="281"/>
        </pc:sldMkLst>
        <pc:spChg chg="mod">
          <ac:chgData name="S Pearson WAP" userId="afb87a88-5207-4a5c-8c54-96691a4a17ec" providerId="ADAL" clId="{5D0A5333-0E4B-4BE7-98A4-B3A0F7B9501A}" dt="2026-09-03T16:20:36.152" v="517" actId="20577"/>
          <ac:spMkLst>
            <pc:docMk/>
            <pc:sldMk cId="2051061763" sldId="281"/>
            <ac:spMk id="3" creationId="{0CF2D5A7-CB2E-456B-9CAF-1DCC0952BB99}"/>
          </ac:spMkLst>
        </pc:spChg>
      </pc:sldChg>
      <pc:sldChg chg="del">
        <pc:chgData name="S Pearson WAP" userId="afb87a88-5207-4a5c-8c54-96691a4a17ec" providerId="ADAL" clId="{5D0A5333-0E4B-4BE7-98A4-B3A0F7B9501A}" dt="2026-09-03T16:21:16.647" v="520" actId="2696"/>
        <pc:sldMkLst>
          <pc:docMk/>
          <pc:sldMk cId="190526935" sldId="282"/>
        </pc:sldMkLst>
      </pc:sldChg>
      <pc:sldChg chg="modSp mod">
        <pc:chgData name="S Pearson WAP" userId="afb87a88-5207-4a5c-8c54-96691a4a17ec" providerId="ADAL" clId="{5D0A5333-0E4B-4BE7-98A4-B3A0F7B9501A}" dt="2026-09-03T16:41:16.040" v="877" actId="122"/>
        <pc:sldMkLst>
          <pc:docMk/>
          <pc:sldMk cId="3701194586" sldId="283"/>
        </pc:sldMkLst>
        <pc:spChg chg="mod">
          <ac:chgData name="S Pearson WAP" userId="afb87a88-5207-4a5c-8c54-96691a4a17ec" providerId="ADAL" clId="{5D0A5333-0E4B-4BE7-98A4-B3A0F7B9501A}" dt="2026-09-03T16:41:16.040" v="877" actId="122"/>
          <ac:spMkLst>
            <pc:docMk/>
            <pc:sldMk cId="3701194586" sldId="283"/>
            <ac:spMk id="2" creationId="{47630757-6F83-41F6-8146-278D0D749664}"/>
          </ac:spMkLst>
        </pc:spChg>
        <pc:spChg chg="mod">
          <ac:chgData name="S Pearson WAP" userId="afb87a88-5207-4a5c-8c54-96691a4a17ec" providerId="ADAL" clId="{5D0A5333-0E4B-4BE7-98A4-B3A0F7B9501A}" dt="2026-09-03T16:40:14.474" v="857" actId="1076"/>
          <ac:spMkLst>
            <pc:docMk/>
            <pc:sldMk cId="3701194586" sldId="283"/>
            <ac:spMk id="3" creationId="{61C95928-A8C3-44D7-B405-6AE470D5D354}"/>
          </ac:spMkLst>
        </pc:spChg>
      </pc:sldChg>
      <pc:sldChg chg="modSp mod">
        <pc:chgData name="S Pearson WAP" userId="afb87a88-5207-4a5c-8c54-96691a4a17ec" providerId="ADAL" clId="{5D0A5333-0E4B-4BE7-98A4-B3A0F7B9501A}" dt="2026-09-03T16:41:24.584" v="879" actId="122"/>
        <pc:sldMkLst>
          <pc:docMk/>
          <pc:sldMk cId="3369210951" sldId="284"/>
        </pc:sldMkLst>
        <pc:spChg chg="mod">
          <ac:chgData name="S Pearson WAP" userId="afb87a88-5207-4a5c-8c54-96691a4a17ec" providerId="ADAL" clId="{5D0A5333-0E4B-4BE7-98A4-B3A0F7B9501A}" dt="2026-09-03T16:41:24.584" v="879" actId="122"/>
          <ac:spMkLst>
            <pc:docMk/>
            <pc:sldMk cId="3369210951" sldId="284"/>
            <ac:spMk id="2" creationId="{A15216B5-A5B2-4EF8-A897-2951C9936DD0}"/>
          </ac:spMkLst>
        </pc:spChg>
        <pc:spChg chg="mod">
          <ac:chgData name="S Pearson WAP" userId="afb87a88-5207-4a5c-8c54-96691a4a17ec" providerId="ADAL" clId="{5D0A5333-0E4B-4BE7-98A4-B3A0F7B9501A}" dt="2026-09-03T16:40:45.222" v="871" actId="27636"/>
          <ac:spMkLst>
            <pc:docMk/>
            <pc:sldMk cId="3369210951" sldId="284"/>
            <ac:spMk id="3" creationId="{2D6595D9-20B1-4294-9B02-44F40CC0D6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90186E4D-F6AA-4C1A-B893-50346176B0C1}" type="datetimeFigureOut">
              <a:rPr lang="en-GB" smtClean="0"/>
              <a:pPr/>
              <a:t>03/09/2026</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8D96B149-F4FA-466D-A6F2-858008D83D5C}" type="slidenum">
              <a:rPr lang="en-GB" smtClean="0"/>
              <a:pPr/>
              <a:t>‹#›</a:t>
            </a:fld>
            <a:endParaRPr lang="en-GB"/>
          </a:p>
        </p:txBody>
      </p:sp>
    </p:spTree>
    <p:extLst>
      <p:ext uri="{BB962C8B-B14F-4D97-AF65-F5344CB8AC3E}">
        <p14:creationId xmlns:p14="http://schemas.microsoft.com/office/powerpoint/2010/main" val="28766422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EEAB1F28-F054-44E0-AD1E-EF5863828A36}" type="datetimeFigureOut">
              <a:rPr lang="en-US" smtClean="0"/>
              <a:pPr/>
              <a:t>9/3/2026</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360964FF-EBBF-4CB2-8635-8BBC7AB89AB1}" type="slidenum">
              <a:rPr lang="en-US" smtClean="0"/>
              <a:pPr/>
              <a:t>‹#›</a:t>
            </a:fld>
            <a:endParaRPr lang="en-US"/>
          </a:p>
        </p:txBody>
      </p:sp>
    </p:spTree>
    <p:extLst>
      <p:ext uri="{BB962C8B-B14F-4D97-AF65-F5344CB8AC3E}">
        <p14:creationId xmlns:p14="http://schemas.microsoft.com/office/powerpoint/2010/main" val="21718080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60964FF-EBBF-4CB2-8635-8BBC7AB89AB1}" type="slidenum">
              <a:rPr lang="en-US" smtClean="0"/>
              <a:pPr/>
              <a:t>1</a:t>
            </a:fld>
            <a:endParaRPr lang="en-US"/>
          </a:p>
        </p:txBody>
      </p:sp>
    </p:spTree>
    <p:extLst>
      <p:ext uri="{BB962C8B-B14F-4D97-AF65-F5344CB8AC3E}">
        <p14:creationId xmlns:p14="http://schemas.microsoft.com/office/powerpoint/2010/main" val="3288532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1D698944-FA02-4EDD-8D76-C24F82CFB7CA}" type="datetimeFigureOut">
              <a:rPr lang="en-US" smtClean="0"/>
              <a:pPr/>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12043447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D698944-FA02-4EDD-8D76-C24F82CFB7CA}" type="datetimeFigureOut">
              <a:rPr lang="en-US" smtClean="0"/>
              <a:pPr/>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528480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D698944-FA02-4EDD-8D76-C24F82CFB7CA}" type="datetimeFigureOut">
              <a:rPr lang="en-US" smtClean="0"/>
              <a:pPr/>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26310910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GB"/>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1D698944-FA02-4EDD-8D76-C24F82CFB7CA}" type="datetimeFigureOut">
              <a:rPr lang="en-US" smtClean="0"/>
              <a:pPr/>
              <a:t>9/3/2026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146557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1D698944-FA02-4EDD-8D76-C24F82CFB7CA}" type="datetimeFigureOut">
              <a:rPr lang="en-US" smtClean="0"/>
              <a:pPr/>
              <a:t>9/3/2026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1184285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D698944-FA02-4EDD-8D76-C24F82CFB7CA}" type="datetimeFigureOut">
              <a:rPr lang="en-US" smtClean="0"/>
              <a:pPr/>
              <a:t>9/3/2026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3413697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698944-FA02-4EDD-8D76-C24F82CFB7CA}" type="datetimeFigureOut">
              <a:rPr lang="en-US" smtClean="0"/>
              <a:pPr/>
              <a:t>9/3/2026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2081819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1D698944-FA02-4EDD-8D76-C24F82CFB7CA}" type="datetimeFigureOut">
              <a:rPr lang="en-US" smtClean="0"/>
              <a:pPr/>
              <a:t>9/3/2026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236631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D698944-FA02-4EDD-8D76-C24F82CFB7CA}" type="datetimeFigureOut">
              <a:rPr lang="en-US" smtClean="0"/>
              <a:pPr/>
              <a:t>9/3/2026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34198284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D698944-FA02-4EDD-8D76-C24F82CFB7CA}" type="datetimeFigureOut">
              <a:rPr lang="en-US" smtClean="0"/>
              <a:pPr/>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16184877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D698944-FA02-4EDD-8D76-C24F82CFB7CA}" type="datetimeFigureOut">
              <a:rPr lang="en-US" smtClean="0"/>
              <a:pPr/>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A6867-47F5-4181-9369-B16C3A9B3F4F}"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870752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D698944-FA02-4EDD-8D76-C24F82CFB7CA}" type="datetimeFigureOut">
              <a:rPr lang="en-US" smtClean="0"/>
              <a:pPr/>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19825373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D698944-FA02-4EDD-8D76-C24F82CFB7CA}" type="datetimeFigureOut">
              <a:rPr lang="en-US" smtClean="0"/>
              <a:pPr/>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A6867-47F5-4181-9369-B16C3A9B3F4F}"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083503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D698944-FA02-4EDD-8D76-C24F82CFB7CA}" type="datetimeFigureOut">
              <a:rPr lang="en-US" smtClean="0"/>
              <a:pPr/>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40556239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D698944-FA02-4EDD-8D76-C24F82CFB7CA}" type="datetimeFigureOut">
              <a:rPr lang="en-US" smtClean="0"/>
              <a:pPr/>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33045422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D698944-FA02-4EDD-8D76-C24F82CFB7CA}" type="datetimeFigureOut">
              <a:rPr lang="en-US" smtClean="0"/>
              <a:pPr/>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39547767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D698944-FA02-4EDD-8D76-C24F82CFB7CA}" type="datetimeFigureOut">
              <a:rPr lang="en-US" smtClean="0"/>
              <a:pPr/>
              <a:t>9/3/2026</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97BA6867-47F5-4181-9369-B16C3A9B3F4F}" type="slidenum">
              <a:rPr lang="en-US" smtClean="0"/>
              <a:pPr/>
              <a:t>‹#›</a:t>
            </a:fld>
            <a:endParaRPr lang="en-US"/>
          </a:p>
        </p:txBody>
      </p:sp>
    </p:spTree>
    <p:extLst>
      <p:ext uri="{BB962C8B-B14F-4D97-AF65-F5344CB8AC3E}">
        <p14:creationId xmlns:p14="http://schemas.microsoft.com/office/powerpoint/2010/main" val="4008947612"/>
      </p:ext>
    </p:extLst>
  </p:cSld>
  <p:clrMap bg1="lt1" tx1="dk1" bg2="lt2" tx2="dk2" accent1="accent1" accent2="accent2" accent3="accent3" accent4="accent4" accent5="accent5" accent6="accent6" hlink="hlink" folHlink="folHlink"/>
  <p:sldLayoutIdLst>
    <p:sldLayoutId id="2147483860" r:id="rId1"/>
    <p:sldLayoutId id="2147483861" r:id="rId2"/>
    <p:sldLayoutId id="2147483862" r:id="rId3"/>
    <p:sldLayoutId id="2147483863" r:id="rId4"/>
    <p:sldLayoutId id="2147483864" r:id="rId5"/>
    <p:sldLayoutId id="2147483865" r:id="rId6"/>
    <p:sldLayoutId id="2147483866" r:id="rId7"/>
    <p:sldLayoutId id="2147483867" r:id="rId8"/>
    <p:sldLayoutId id="2147483868" r:id="rId9"/>
    <p:sldLayoutId id="2147483869" r:id="rId10"/>
    <p:sldLayoutId id="2147483870" r:id="rId11"/>
    <p:sldLayoutId id="2147483871" r:id="rId12"/>
    <p:sldLayoutId id="2147483872" r:id="rId13"/>
    <p:sldLayoutId id="2147483873" r:id="rId14"/>
    <p:sldLayoutId id="2147483874" r:id="rId15"/>
    <p:sldLayoutId id="214748387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welfordonavonschool.co.uk/_files/users/12/images/CB89725215B40E0CE84C42421C8FECB8.jpg">
            <a:extLst>
              <a:ext uri="{FF2B5EF4-FFF2-40B4-BE49-F238E27FC236}">
                <a16:creationId xmlns:a16="http://schemas.microsoft.com/office/drawing/2014/main" id="{A1028D38-FDE4-4976-9F99-816774054EA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9612" y="2500958"/>
            <a:ext cx="1262500" cy="165618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5BB549B-DD63-75A3-8D40-2AB41997737B}"/>
              </a:ext>
            </a:extLst>
          </p:cNvPr>
          <p:cNvSpPr txBox="1"/>
          <p:nvPr/>
        </p:nvSpPr>
        <p:spPr>
          <a:xfrm>
            <a:off x="2771800" y="3573016"/>
            <a:ext cx="4392488" cy="1200329"/>
          </a:xfrm>
          <a:prstGeom prst="rect">
            <a:avLst/>
          </a:prstGeom>
          <a:noFill/>
        </p:spPr>
        <p:txBody>
          <a:bodyPr wrap="square" rtlCol="0">
            <a:spAutoFit/>
          </a:bodyPr>
          <a:lstStyle/>
          <a:p>
            <a:pPr algn="ctr"/>
            <a:r>
              <a:rPr lang="en-GB" sz="2400" dirty="0">
                <a:latin typeface="Comic Sans MS" panose="030F0702030302020204" pitchFamily="66" charset="0"/>
              </a:rPr>
              <a:t>Mrs Pearson</a:t>
            </a:r>
          </a:p>
          <a:p>
            <a:pPr algn="ctr"/>
            <a:r>
              <a:rPr lang="en-GB" sz="2400" dirty="0">
                <a:latin typeface="Comic Sans MS" panose="030F0702030302020204" pitchFamily="66" charset="0"/>
              </a:rPr>
              <a:t>Miss McCutcheon (TA)</a:t>
            </a:r>
          </a:p>
          <a:p>
            <a:pPr algn="ctr"/>
            <a:r>
              <a:rPr lang="en-GB" sz="2400" dirty="0">
                <a:latin typeface="Comic Sans MS" panose="030F0702030302020204" pitchFamily="66" charset="0"/>
              </a:rPr>
              <a:t>Mr Fisher (Trainee Teacher)</a:t>
            </a:r>
          </a:p>
        </p:txBody>
      </p:sp>
      <p:sp>
        <p:nvSpPr>
          <p:cNvPr id="10" name="TextBox 9">
            <a:extLst>
              <a:ext uri="{FF2B5EF4-FFF2-40B4-BE49-F238E27FC236}">
                <a16:creationId xmlns:a16="http://schemas.microsoft.com/office/drawing/2014/main" id="{2B322E0B-7782-29B8-6B12-931EDA7BD1DC}"/>
              </a:ext>
            </a:extLst>
          </p:cNvPr>
          <p:cNvSpPr txBox="1"/>
          <p:nvPr/>
        </p:nvSpPr>
        <p:spPr>
          <a:xfrm>
            <a:off x="2087724" y="1844824"/>
            <a:ext cx="5760640" cy="769441"/>
          </a:xfrm>
          <a:prstGeom prst="rect">
            <a:avLst/>
          </a:prstGeom>
          <a:noFill/>
        </p:spPr>
        <p:txBody>
          <a:bodyPr wrap="square" rtlCol="0">
            <a:spAutoFit/>
          </a:bodyPr>
          <a:lstStyle/>
          <a:p>
            <a:pPr algn="ctr"/>
            <a:r>
              <a:rPr lang="en-GB" sz="4400" b="1" dirty="0">
                <a:latin typeface="Comic Sans MS" panose="030F0702030302020204" pitchFamily="66" charset="0"/>
              </a:rPr>
              <a:t>Welcome to Year 5</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71280" y="1124744"/>
            <a:ext cx="6801440" cy="833681"/>
          </a:xfrm>
        </p:spPr>
        <p:txBody>
          <a:bodyPr>
            <a:normAutofit fontScale="90000"/>
          </a:bodyPr>
          <a:lstStyle/>
          <a:p>
            <a:pPr algn="ctr"/>
            <a:r>
              <a:rPr lang="en-GB" sz="6000" cap="none" dirty="0">
                <a:latin typeface="Comic Sans MS" panose="030F0702030302020204" pitchFamily="66" charset="0"/>
              </a:rPr>
              <a:t>Punctuality</a:t>
            </a:r>
          </a:p>
        </p:txBody>
      </p:sp>
      <p:sp>
        <p:nvSpPr>
          <p:cNvPr id="3" name="Text Placeholder 2"/>
          <p:cNvSpPr>
            <a:spLocks noGrp="1"/>
          </p:cNvSpPr>
          <p:nvPr>
            <p:ph type="subTitle" idx="1"/>
          </p:nvPr>
        </p:nvSpPr>
        <p:spPr>
          <a:xfrm>
            <a:off x="1171280" y="2204864"/>
            <a:ext cx="6803136" cy="2260038"/>
          </a:xfrm>
        </p:spPr>
        <p:txBody>
          <a:bodyPr>
            <a:noAutofit/>
          </a:bodyPr>
          <a:lstStyle/>
          <a:p>
            <a:pPr algn="ctr"/>
            <a:r>
              <a:rPr lang="en-GB" sz="1800" cap="none" dirty="0">
                <a:solidFill>
                  <a:schemeClr val="tx1"/>
                </a:solidFill>
                <a:latin typeface="Comic Sans MS" panose="030F0702030302020204" pitchFamily="66" charset="0"/>
              </a:rPr>
              <a:t>Please ensure your child is at school by 8.55am.</a:t>
            </a:r>
          </a:p>
          <a:p>
            <a:pPr algn="ctr"/>
            <a:r>
              <a:rPr lang="en-GB" sz="1800" cap="none" dirty="0">
                <a:solidFill>
                  <a:schemeClr val="tx1"/>
                </a:solidFill>
                <a:latin typeface="Comic Sans MS" panose="030F0702030302020204" pitchFamily="66" charset="0"/>
              </a:rPr>
              <a:t>Doors open at 8:40am.</a:t>
            </a:r>
          </a:p>
          <a:p>
            <a:pPr algn="ctr"/>
            <a:endParaRPr lang="en-GB" sz="1800" cap="none" dirty="0">
              <a:solidFill>
                <a:schemeClr val="tx1"/>
              </a:solidFill>
              <a:latin typeface="Comic Sans MS" panose="030F0702030302020204" pitchFamily="66" charset="0"/>
            </a:endParaRPr>
          </a:p>
          <a:p>
            <a:pPr algn="ctr"/>
            <a:r>
              <a:rPr lang="en-GB" sz="1800" cap="none" dirty="0">
                <a:solidFill>
                  <a:schemeClr val="tx1"/>
                </a:solidFill>
                <a:latin typeface="Comic Sans MS" panose="030F0702030302020204" pitchFamily="66" charset="0"/>
              </a:rPr>
              <a:t>Registration and learning begin straight away and coming in late or in a rush can be very unsettling for your child.</a:t>
            </a:r>
          </a:p>
          <a:p>
            <a:pPr algn="ctr"/>
            <a:endParaRPr lang="en-GB" sz="1800" cap="none" dirty="0">
              <a:solidFill>
                <a:schemeClr val="tx1"/>
              </a:solidFill>
              <a:latin typeface="Comic Sans MS" panose="030F0702030302020204" pitchFamily="66" charset="0"/>
            </a:endParaRPr>
          </a:p>
          <a:p>
            <a:pPr algn="ctr"/>
            <a:r>
              <a:rPr lang="en-GB" sz="1800" cap="none" dirty="0">
                <a:solidFill>
                  <a:schemeClr val="tx1"/>
                </a:solidFill>
                <a:latin typeface="Comic Sans MS" panose="030F0702030302020204" pitchFamily="66" charset="0"/>
              </a:rPr>
              <a:t>Your child’s attendance at school is extremely important. Absences in your child’s education will result in learning being missed. </a:t>
            </a:r>
          </a:p>
        </p:txBody>
      </p:sp>
    </p:spTree>
    <p:extLst>
      <p:ext uri="{BB962C8B-B14F-4D97-AF65-F5344CB8AC3E}">
        <p14:creationId xmlns:p14="http://schemas.microsoft.com/office/powerpoint/2010/main" val="17636039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052736"/>
            <a:ext cx="8229600" cy="1368153"/>
          </a:xfrm>
        </p:spPr>
        <p:txBody>
          <a:bodyPr>
            <a:normAutofit/>
          </a:bodyPr>
          <a:lstStyle/>
          <a:p>
            <a:pPr algn="ctr"/>
            <a:r>
              <a:rPr lang="en-GB" sz="6000" cap="none" dirty="0">
                <a:latin typeface="Comic Sans MS" panose="030F0702030302020204" pitchFamily="66" charset="0"/>
              </a:rPr>
              <a:t>A week in year 5</a:t>
            </a:r>
            <a:endParaRPr lang="en-US" sz="6000" cap="none" dirty="0">
              <a:latin typeface="Comic Sans MS" panose="030F0702030302020204" pitchFamily="66" charset="0"/>
            </a:endParaRPr>
          </a:p>
        </p:txBody>
      </p:sp>
      <p:sp>
        <p:nvSpPr>
          <p:cNvPr id="3" name="Subtitle 2"/>
          <p:cNvSpPr>
            <a:spLocks noGrp="1"/>
          </p:cNvSpPr>
          <p:nvPr>
            <p:ph type="subTitle" idx="1"/>
          </p:nvPr>
        </p:nvSpPr>
        <p:spPr>
          <a:xfrm>
            <a:off x="539552" y="2429120"/>
            <a:ext cx="7624936" cy="3384376"/>
          </a:xfrm>
        </p:spPr>
        <p:txBody>
          <a:bodyPr>
            <a:normAutofit/>
          </a:bodyPr>
          <a:lstStyle/>
          <a:p>
            <a:pPr algn="l"/>
            <a:r>
              <a:rPr lang="en-GB" sz="1800" b="1" cap="none" dirty="0">
                <a:solidFill>
                  <a:schemeClr val="tx1"/>
                </a:solidFill>
                <a:latin typeface="Comic Sans MS" panose="030F0702030302020204" pitchFamily="66" charset="0"/>
              </a:rPr>
              <a:t>Monday: </a:t>
            </a:r>
            <a:r>
              <a:rPr lang="en-GB" sz="1800" cap="none" dirty="0">
                <a:solidFill>
                  <a:schemeClr val="tx1"/>
                </a:solidFill>
                <a:latin typeface="Comic Sans MS" panose="030F0702030302020204" pitchFamily="66" charset="0"/>
              </a:rPr>
              <a:t>spelling/maths homework </a:t>
            </a:r>
          </a:p>
          <a:p>
            <a:pPr algn="l"/>
            <a:r>
              <a:rPr lang="en-GB" sz="1800" b="1" cap="none" dirty="0">
                <a:solidFill>
                  <a:schemeClr val="tx1"/>
                </a:solidFill>
                <a:latin typeface="Comic Sans MS" panose="030F0702030302020204" pitchFamily="66" charset="0"/>
              </a:rPr>
              <a:t>PE</a:t>
            </a:r>
          </a:p>
          <a:p>
            <a:pPr algn="l"/>
            <a:r>
              <a:rPr lang="en-GB" sz="1800" cap="none" dirty="0">
                <a:solidFill>
                  <a:schemeClr val="tx1"/>
                </a:solidFill>
                <a:latin typeface="Comic Sans MS" panose="030F0702030302020204" pitchFamily="66" charset="0"/>
              </a:rPr>
              <a:t>Autumn 1 Thursday and Friday </a:t>
            </a:r>
          </a:p>
          <a:p>
            <a:pPr algn="l"/>
            <a:r>
              <a:rPr lang="en-GB" sz="1800" cap="none" dirty="0">
                <a:solidFill>
                  <a:schemeClr val="tx1"/>
                </a:solidFill>
                <a:latin typeface="Comic Sans MS" panose="030F0702030302020204" pitchFamily="66" charset="0"/>
              </a:rPr>
              <a:t>Rest of the year Tuesday and Friday </a:t>
            </a:r>
          </a:p>
          <a:p>
            <a:pPr algn="l"/>
            <a:r>
              <a:rPr lang="en-GB" sz="1800" cap="none" dirty="0">
                <a:solidFill>
                  <a:schemeClr val="tx1"/>
                </a:solidFill>
                <a:latin typeface="Comic Sans MS" panose="030F0702030302020204" pitchFamily="66" charset="0"/>
              </a:rPr>
              <a:t>Wear - PE kit, tracksuit over the top (red and black), trainers (bring PE kit to school on a Friday to change into).</a:t>
            </a:r>
          </a:p>
          <a:p>
            <a:pPr algn="l"/>
            <a:r>
              <a:rPr lang="en-GB" sz="1800" b="1" cap="none" dirty="0">
                <a:solidFill>
                  <a:schemeClr val="tx1"/>
                </a:solidFill>
                <a:latin typeface="Comic Sans MS" panose="030F0702030302020204" pitchFamily="66" charset="0"/>
              </a:rPr>
              <a:t>Forest School </a:t>
            </a:r>
            <a:r>
              <a:rPr lang="en-GB" sz="1800" cap="none" dirty="0">
                <a:solidFill>
                  <a:schemeClr val="tx1"/>
                </a:solidFill>
                <a:latin typeface="Comic Sans MS" panose="030F0702030302020204" pitchFamily="66" charset="0"/>
              </a:rPr>
              <a:t>– Monday </a:t>
            </a:r>
          </a:p>
          <a:p>
            <a:pPr algn="l"/>
            <a:r>
              <a:rPr lang="en-GB" sz="1800" cap="none" dirty="0">
                <a:solidFill>
                  <a:schemeClr val="tx1"/>
                </a:solidFill>
                <a:latin typeface="Comic Sans MS" panose="030F0702030302020204" pitchFamily="66" charset="0"/>
              </a:rPr>
              <a:t>Appropriate clothing to be brought in (wellies/waterproof coat).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340768"/>
            <a:ext cx="8229600" cy="1008112"/>
          </a:xfrm>
        </p:spPr>
        <p:txBody>
          <a:bodyPr>
            <a:normAutofit/>
          </a:bodyPr>
          <a:lstStyle/>
          <a:p>
            <a:pPr algn="ctr"/>
            <a:r>
              <a:rPr lang="en-GB" sz="6000" cap="none" dirty="0">
                <a:latin typeface="Comic Sans MS" panose="030F0702030302020204" pitchFamily="66" charset="0"/>
              </a:rPr>
              <a:t>Homework</a:t>
            </a:r>
            <a:endParaRPr lang="en-US" sz="6000" cap="none" dirty="0">
              <a:latin typeface="Comic Sans MS" panose="030F0702030302020204" pitchFamily="66" charset="0"/>
            </a:endParaRPr>
          </a:p>
        </p:txBody>
      </p:sp>
      <p:sp>
        <p:nvSpPr>
          <p:cNvPr id="3" name="Subtitle 2"/>
          <p:cNvSpPr>
            <a:spLocks noGrp="1"/>
          </p:cNvSpPr>
          <p:nvPr>
            <p:ph type="subTitle" idx="1"/>
          </p:nvPr>
        </p:nvSpPr>
        <p:spPr>
          <a:xfrm>
            <a:off x="323528" y="2564904"/>
            <a:ext cx="7499176" cy="3456384"/>
          </a:xfrm>
        </p:spPr>
        <p:txBody>
          <a:bodyPr>
            <a:normAutofit/>
          </a:bodyPr>
          <a:lstStyle/>
          <a:p>
            <a:pPr algn="l"/>
            <a:r>
              <a:rPr lang="en-GB" sz="1600" b="1" cap="none" dirty="0">
                <a:solidFill>
                  <a:schemeClr val="tx1"/>
                </a:solidFill>
                <a:latin typeface="Comic Sans MS" panose="030F0702030302020204" pitchFamily="66" charset="0"/>
              </a:rPr>
              <a:t>Spellings: </a:t>
            </a:r>
            <a:r>
              <a:rPr lang="en-GB" sz="1600" cap="none" dirty="0">
                <a:solidFill>
                  <a:schemeClr val="tx1"/>
                </a:solidFill>
                <a:latin typeface="Comic Sans MS" panose="030F0702030302020204" pitchFamily="66" charset="0"/>
              </a:rPr>
              <a:t>new words each Monday.  Complete the task set using the activities shown in front cover.  Spelling rules and any other task information is stuck into their spell it books each week.</a:t>
            </a:r>
          </a:p>
          <a:p>
            <a:pPr algn="l"/>
            <a:r>
              <a:rPr lang="en-GB" sz="1600" b="1" cap="none" dirty="0">
                <a:solidFill>
                  <a:schemeClr val="tx1"/>
                </a:solidFill>
                <a:latin typeface="Comic Sans MS" panose="030F0702030302020204" pitchFamily="66" charset="0"/>
              </a:rPr>
              <a:t>Maths books</a:t>
            </a:r>
            <a:r>
              <a:rPr lang="en-GB" sz="1600" cap="none" dirty="0">
                <a:solidFill>
                  <a:schemeClr val="tx1"/>
                </a:solidFill>
                <a:latin typeface="Comic Sans MS" panose="030F0702030302020204" pitchFamily="66" charset="0"/>
              </a:rPr>
              <a:t> – complete one page each week. Children also have access to TT rockstars and regular use of TT rockstars is still encouraged.</a:t>
            </a:r>
          </a:p>
          <a:p>
            <a:pPr algn="l"/>
            <a:r>
              <a:rPr lang="en-GB" sz="1600" b="1" cap="none" dirty="0" err="1">
                <a:solidFill>
                  <a:schemeClr val="tx1"/>
                </a:solidFill>
                <a:latin typeface="Comic Sans MS" panose="030F0702030302020204" pitchFamily="66" charset="0"/>
              </a:rPr>
              <a:t>Mymaths</a:t>
            </a:r>
            <a:r>
              <a:rPr lang="en-GB" sz="1600" b="1" cap="none" dirty="0">
                <a:solidFill>
                  <a:schemeClr val="tx1"/>
                </a:solidFill>
                <a:latin typeface="Comic Sans MS" panose="030F0702030302020204" pitchFamily="66" charset="0"/>
              </a:rPr>
              <a:t> app – </a:t>
            </a:r>
            <a:r>
              <a:rPr lang="en-GB" sz="1600" cap="none" dirty="0">
                <a:solidFill>
                  <a:schemeClr val="tx1"/>
                </a:solidFill>
                <a:latin typeface="Comic Sans MS" panose="030F0702030302020204" pitchFamily="66" charset="0"/>
              </a:rPr>
              <a:t>additional maths will be set weekly on the app.  Log in details can be found in reading diaries.</a:t>
            </a:r>
            <a:endParaRPr lang="en-GB" sz="1600" b="1" cap="none" dirty="0">
              <a:solidFill>
                <a:schemeClr val="tx1"/>
              </a:solidFill>
              <a:latin typeface="Comic Sans MS" panose="030F0702030302020204" pitchFamily="66" charset="0"/>
            </a:endParaRPr>
          </a:p>
          <a:p>
            <a:pPr algn="l"/>
            <a:r>
              <a:rPr lang="en-GB" sz="1600" b="1" cap="none" dirty="0">
                <a:solidFill>
                  <a:schemeClr val="tx1"/>
                </a:solidFill>
                <a:latin typeface="Comic Sans MS" panose="030F0702030302020204" pitchFamily="66" charset="0"/>
              </a:rPr>
              <a:t>Reading:</a:t>
            </a:r>
            <a:r>
              <a:rPr lang="en-GB" sz="1600" cap="none" dirty="0">
                <a:solidFill>
                  <a:schemeClr val="tx1"/>
                </a:solidFill>
                <a:latin typeface="Comic Sans MS" panose="030F0702030302020204" pitchFamily="66" charset="0"/>
              </a:rPr>
              <a:t> </a:t>
            </a:r>
            <a:r>
              <a:rPr lang="en-GB" sz="1600" b="1" u="sng" cap="none" dirty="0">
                <a:solidFill>
                  <a:schemeClr val="tx1"/>
                </a:solidFill>
                <a:latin typeface="Comic Sans MS" panose="030F0702030302020204" pitchFamily="66" charset="0"/>
              </a:rPr>
              <a:t>hear your child read daily and read to them. Record this in their reading record (WE WILL CONTINUE TO CHECK THIS).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93204" y="1268760"/>
            <a:ext cx="8229600" cy="1368153"/>
          </a:xfrm>
        </p:spPr>
        <p:txBody>
          <a:bodyPr>
            <a:normAutofit/>
          </a:bodyPr>
          <a:lstStyle/>
          <a:p>
            <a:pPr algn="ctr"/>
            <a:r>
              <a:rPr lang="en-US" sz="6000" cap="none" dirty="0">
                <a:latin typeface="Comic Sans MS" panose="030F0702030302020204" pitchFamily="66" charset="0"/>
              </a:rPr>
              <a:t>Homework books</a:t>
            </a:r>
          </a:p>
        </p:txBody>
      </p:sp>
      <p:sp>
        <p:nvSpPr>
          <p:cNvPr id="3" name="Subtitle 2"/>
          <p:cNvSpPr>
            <a:spLocks noGrp="1"/>
          </p:cNvSpPr>
          <p:nvPr>
            <p:ph type="subTitle" idx="1"/>
          </p:nvPr>
        </p:nvSpPr>
        <p:spPr>
          <a:xfrm>
            <a:off x="1259632" y="3212976"/>
            <a:ext cx="6696744" cy="2016224"/>
          </a:xfrm>
        </p:spPr>
        <p:txBody>
          <a:bodyPr>
            <a:normAutofit/>
          </a:bodyPr>
          <a:lstStyle/>
          <a:p>
            <a:pPr algn="ctr"/>
            <a:r>
              <a:rPr lang="en-GB" sz="2000" cap="none" dirty="0">
                <a:solidFill>
                  <a:schemeClr val="tx1"/>
                </a:solidFill>
                <a:latin typeface="Comic Sans MS" panose="030F0702030302020204" pitchFamily="66" charset="0"/>
              </a:rPr>
              <a:t>Your child will bring home their maths homework book and a spell it book.</a:t>
            </a:r>
          </a:p>
          <a:p>
            <a:pPr algn="ctr"/>
            <a:endParaRPr lang="en-GB" sz="2000" cap="none" dirty="0">
              <a:solidFill>
                <a:schemeClr val="tx1"/>
              </a:solidFill>
              <a:latin typeface="Comic Sans MS" panose="030F0702030302020204" pitchFamily="66" charset="0"/>
            </a:endParaRPr>
          </a:p>
          <a:p>
            <a:pPr algn="ctr"/>
            <a:r>
              <a:rPr lang="en-GB" sz="2000" cap="none" dirty="0">
                <a:solidFill>
                  <a:schemeClr val="tx1"/>
                </a:solidFill>
                <a:latin typeface="Comic Sans MS" panose="030F0702030302020204" pitchFamily="66" charset="0"/>
              </a:rPr>
              <a:t>Please could you cover these with sticky back plastic or appropriate cover.</a:t>
            </a:r>
          </a:p>
        </p:txBody>
      </p:sp>
    </p:spTree>
    <p:extLst>
      <p:ext uri="{BB962C8B-B14F-4D97-AF65-F5344CB8AC3E}">
        <p14:creationId xmlns:p14="http://schemas.microsoft.com/office/powerpoint/2010/main" val="9222707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980728"/>
            <a:ext cx="8229600" cy="1368153"/>
          </a:xfrm>
        </p:spPr>
        <p:txBody>
          <a:bodyPr>
            <a:normAutofit/>
          </a:bodyPr>
          <a:lstStyle/>
          <a:p>
            <a:pPr algn="ctr"/>
            <a:r>
              <a:rPr lang="en-GB" sz="6000" cap="none" dirty="0">
                <a:latin typeface="Comic Sans MS" panose="030F0702030302020204" pitchFamily="66" charset="0"/>
              </a:rPr>
              <a:t>We ask of you:</a:t>
            </a:r>
            <a:endParaRPr lang="en-US" sz="6000" cap="none" dirty="0">
              <a:latin typeface="Comic Sans MS" panose="030F0702030302020204" pitchFamily="66" charset="0"/>
            </a:endParaRPr>
          </a:p>
        </p:txBody>
      </p:sp>
      <p:sp>
        <p:nvSpPr>
          <p:cNvPr id="3" name="Subtitle 2"/>
          <p:cNvSpPr>
            <a:spLocks noGrp="1"/>
          </p:cNvSpPr>
          <p:nvPr>
            <p:ph type="subTitle" idx="1"/>
          </p:nvPr>
        </p:nvSpPr>
        <p:spPr>
          <a:xfrm>
            <a:off x="1259632" y="2564904"/>
            <a:ext cx="6624736" cy="3456384"/>
          </a:xfrm>
        </p:spPr>
        <p:txBody>
          <a:bodyPr>
            <a:normAutofit/>
          </a:bodyPr>
          <a:lstStyle/>
          <a:p>
            <a:pPr algn="ctr"/>
            <a:r>
              <a:rPr lang="en-GB" sz="1400" cap="none" dirty="0">
                <a:solidFill>
                  <a:schemeClr val="tx1"/>
                </a:solidFill>
                <a:latin typeface="Comic Sans MS" panose="030F0702030302020204" pitchFamily="66" charset="0"/>
              </a:rPr>
              <a:t>Come and speak to us about any worries/ concerns that you may have - email or ring the school office.</a:t>
            </a:r>
          </a:p>
          <a:p>
            <a:pPr algn="ctr"/>
            <a:r>
              <a:rPr lang="en-GB" sz="1400" cap="none" dirty="0">
                <a:solidFill>
                  <a:schemeClr val="tx1"/>
                </a:solidFill>
                <a:latin typeface="Comic Sans MS" panose="030F0702030302020204" pitchFamily="66" charset="0"/>
              </a:rPr>
              <a:t>Please do not contact me via our teams page/email as messages are not monitored daily and could be missed. </a:t>
            </a:r>
          </a:p>
          <a:p>
            <a:pPr algn="ctr"/>
            <a:r>
              <a:rPr lang="en-GB" sz="1400" cap="none" dirty="0">
                <a:solidFill>
                  <a:schemeClr val="tx1"/>
                </a:solidFill>
                <a:latin typeface="Comic Sans MS" panose="030F0702030302020204" pitchFamily="66" charset="0"/>
              </a:rPr>
              <a:t>Children </a:t>
            </a:r>
            <a:r>
              <a:rPr lang="en-GB" sz="1400" b="1" cap="none" dirty="0">
                <a:solidFill>
                  <a:schemeClr val="tx1"/>
                </a:solidFill>
                <a:latin typeface="Comic Sans MS" panose="030F0702030302020204" pitchFamily="66" charset="0"/>
              </a:rPr>
              <a:t>should be in school every day and arrive punctually- this is extremely important.</a:t>
            </a:r>
          </a:p>
          <a:p>
            <a:pPr algn="ctr"/>
            <a:r>
              <a:rPr lang="en-GB" sz="1400" cap="none" dirty="0">
                <a:solidFill>
                  <a:schemeClr val="tx1"/>
                </a:solidFill>
                <a:latin typeface="Comic Sans MS" panose="030F0702030302020204" pitchFamily="66" charset="0"/>
              </a:rPr>
              <a:t>Water bottle every day</a:t>
            </a:r>
            <a:r>
              <a:rPr lang="en-GB" sz="1400" cap="none" dirty="0">
                <a:latin typeface="Comic Sans MS" panose="030F0702030302020204" pitchFamily="66" charset="0"/>
              </a:rPr>
              <a:t>.</a:t>
            </a:r>
            <a:endParaRPr lang="en-GB" sz="1400" cap="none" dirty="0">
              <a:solidFill>
                <a:schemeClr val="tx1"/>
              </a:solidFill>
              <a:latin typeface="Comic Sans MS" panose="030F0702030302020204" pitchFamily="66" charset="0"/>
            </a:endParaRPr>
          </a:p>
          <a:p>
            <a:pPr algn="ctr"/>
            <a:r>
              <a:rPr lang="en-GB" sz="1400" cap="none" dirty="0">
                <a:solidFill>
                  <a:schemeClr val="tx1"/>
                </a:solidFill>
                <a:latin typeface="Comic Sans MS" panose="030F0702030302020204" pitchFamily="66" charset="0"/>
              </a:rPr>
              <a:t>Name every piece of clothing!</a:t>
            </a:r>
          </a:p>
          <a:p>
            <a:pPr algn="ctr"/>
            <a:r>
              <a:rPr lang="en-GB" sz="1400" cap="none" dirty="0">
                <a:solidFill>
                  <a:schemeClr val="tx1"/>
                </a:solidFill>
                <a:latin typeface="Comic Sans MS" panose="030F0702030302020204" pitchFamily="66" charset="0"/>
              </a:rPr>
              <a:t>Hear your child read regularly (every day) and record in reading diary.</a:t>
            </a:r>
          </a:p>
          <a:p>
            <a:pPr algn="ctr"/>
            <a:r>
              <a:rPr lang="en-GB" sz="1400" cap="none" dirty="0">
                <a:solidFill>
                  <a:schemeClr val="tx1"/>
                </a:solidFill>
                <a:latin typeface="Comic Sans MS" panose="030F0702030302020204" pitchFamily="66" charset="0"/>
              </a:rPr>
              <a:t>Support your child with spellings/maths.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71280" y="1484784"/>
            <a:ext cx="6801440" cy="833681"/>
          </a:xfrm>
        </p:spPr>
        <p:txBody>
          <a:bodyPr>
            <a:normAutofit fontScale="90000"/>
          </a:bodyPr>
          <a:lstStyle/>
          <a:p>
            <a:pPr algn="ctr"/>
            <a:r>
              <a:rPr lang="en-GB" sz="6000" cap="none" dirty="0">
                <a:latin typeface="Comic Sans MS" panose="030F0702030302020204" pitchFamily="66" charset="0"/>
              </a:rPr>
              <a:t>Reading</a:t>
            </a:r>
          </a:p>
        </p:txBody>
      </p:sp>
      <p:sp>
        <p:nvSpPr>
          <p:cNvPr id="3" name="Text Placeholder 2"/>
          <p:cNvSpPr>
            <a:spLocks noGrp="1"/>
          </p:cNvSpPr>
          <p:nvPr>
            <p:ph type="subTitle" idx="1"/>
          </p:nvPr>
        </p:nvSpPr>
        <p:spPr>
          <a:xfrm>
            <a:off x="1171575" y="2852936"/>
            <a:ext cx="6803136" cy="2332046"/>
          </a:xfrm>
        </p:spPr>
        <p:txBody>
          <a:bodyPr>
            <a:normAutofit lnSpcReduction="10000"/>
          </a:bodyPr>
          <a:lstStyle/>
          <a:p>
            <a:r>
              <a:rPr lang="en-GB" sz="1600" cap="none" dirty="0">
                <a:solidFill>
                  <a:schemeClr val="tx1"/>
                </a:solidFill>
                <a:latin typeface="Comic Sans MS" panose="030F0702030302020204" pitchFamily="66" charset="0"/>
              </a:rPr>
              <a:t>We use the accelerated reader system in school, where a range of books and text types are used to support your child’s reading development.</a:t>
            </a:r>
          </a:p>
          <a:p>
            <a:r>
              <a:rPr lang="en-GB" sz="1600" cap="none" dirty="0">
                <a:solidFill>
                  <a:schemeClr val="tx1"/>
                </a:solidFill>
                <a:latin typeface="Comic Sans MS" panose="030F0702030302020204" pitchFamily="66" charset="0"/>
              </a:rPr>
              <a:t>Reading levels are assessed regularly by the class teacher and your child will be moved when they are ready.</a:t>
            </a:r>
          </a:p>
          <a:p>
            <a:pPr algn="ctr"/>
            <a:endParaRPr lang="en-GB" sz="1600" b="1" cap="none" dirty="0">
              <a:solidFill>
                <a:schemeClr val="tx1"/>
              </a:solidFill>
              <a:latin typeface="Comic Sans MS" panose="030F0702030302020204" pitchFamily="66" charset="0"/>
            </a:endParaRPr>
          </a:p>
          <a:p>
            <a:pPr algn="ctr"/>
            <a:r>
              <a:rPr lang="en-GB" sz="1600" b="1" cap="none" dirty="0">
                <a:solidFill>
                  <a:schemeClr val="tx1"/>
                </a:solidFill>
                <a:latin typeface="Comic Sans MS" panose="030F0702030302020204" pitchFamily="66" charset="0"/>
              </a:rPr>
              <a:t>Please ensure you </a:t>
            </a:r>
            <a:r>
              <a:rPr lang="en-GB" sz="1600" b="1" u="sng" cap="none" dirty="0">
                <a:solidFill>
                  <a:schemeClr val="tx1"/>
                </a:solidFill>
                <a:latin typeface="Comic Sans MS" panose="030F0702030302020204" pitchFamily="66" charset="0"/>
              </a:rPr>
              <a:t>hear</a:t>
            </a:r>
            <a:r>
              <a:rPr lang="en-GB" sz="1600" b="1" cap="none" dirty="0">
                <a:solidFill>
                  <a:schemeClr val="tx1"/>
                </a:solidFill>
                <a:latin typeface="Comic Sans MS" panose="030F0702030302020204" pitchFamily="66" charset="0"/>
              </a:rPr>
              <a:t> your child read and record any necessary information in their reading record.</a:t>
            </a:r>
          </a:p>
          <a:p>
            <a:endParaRPr lang="en-GB" sz="1200" dirty="0">
              <a:latin typeface="Sassoon Primary Type"/>
            </a:endParaRPr>
          </a:p>
          <a:p>
            <a:endParaRPr lang="en-GB" sz="1200" dirty="0">
              <a:latin typeface="Sassoon Primary Type"/>
            </a:endParaRPr>
          </a:p>
          <a:p>
            <a:endParaRPr lang="en-GB" sz="1200" dirty="0">
              <a:latin typeface="Sassoon Primary Type"/>
            </a:endParaRPr>
          </a:p>
        </p:txBody>
      </p:sp>
    </p:spTree>
    <p:extLst>
      <p:ext uri="{BB962C8B-B14F-4D97-AF65-F5344CB8AC3E}">
        <p14:creationId xmlns:p14="http://schemas.microsoft.com/office/powerpoint/2010/main" val="26860276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A972D-FF7E-49E4-830F-E21447E10BC6}"/>
              </a:ext>
            </a:extLst>
          </p:cNvPr>
          <p:cNvSpPr>
            <a:spLocks noGrp="1"/>
          </p:cNvSpPr>
          <p:nvPr>
            <p:ph type="ctrTitle"/>
          </p:nvPr>
        </p:nvSpPr>
        <p:spPr>
          <a:xfrm>
            <a:off x="899592" y="836712"/>
            <a:ext cx="6801440" cy="1121713"/>
          </a:xfrm>
        </p:spPr>
        <p:txBody>
          <a:bodyPr>
            <a:normAutofit/>
          </a:bodyPr>
          <a:lstStyle/>
          <a:p>
            <a:r>
              <a:rPr lang="en-GB" sz="6000" cap="none" dirty="0">
                <a:latin typeface="Comic Sans MS" panose="030F0702030302020204" pitchFamily="66" charset="0"/>
              </a:rPr>
              <a:t>Curriculum</a:t>
            </a:r>
            <a:r>
              <a:rPr lang="en-GB" sz="6000" dirty="0">
                <a:latin typeface="Sassoon Primary Type"/>
              </a:rPr>
              <a:t> </a:t>
            </a:r>
          </a:p>
        </p:txBody>
      </p:sp>
      <p:sp>
        <p:nvSpPr>
          <p:cNvPr id="3" name="Content Placeholder 2">
            <a:extLst>
              <a:ext uri="{FF2B5EF4-FFF2-40B4-BE49-F238E27FC236}">
                <a16:creationId xmlns:a16="http://schemas.microsoft.com/office/drawing/2014/main" id="{F5FC2318-1E28-4698-97D7-ED53D429CB9A}"/>
              </a:ext>
            </a:extLst>
          </p:cNvPr>
          <p:cNvSpPr>
            <a:spLocks noGrp="1"/>
          </p:cNvSpPr>
          <p:nvPr>
            <p:ph type="subTitle" idx="1"/>
          </p:nvPr>
        </p:nvSpPr>
        <p:spPr>
          <a:xfrm>
            <a:off x="1170432" y="2060848"/>
            <a:ext cx="6803136" cy="3168352"/>
          </a:xfrm>
        </p:spPr>
        <p:txBody>
          <a:bodyPr>
            <a:normAutofit/>
          </a:bodyPr>
          <a:lstStyle/>
          <a:p>
            <a:pPr algn="ctr"/>
            <a:r>
              <a:rPr lang="en-GB" sz="1600" cap="none" dirty="0">
                <a:solidFill>
                  <a:schemeClr val="tx1"/>
                </a:solidFill>
                <a:latin typeface="Comic Sans MS" panose="030F0702030302020204" pitchFamily="66" charset="0"/>
              </a:rPr>
              <a:t>Children have access to a broad, ambitious and knowledge rich curriculum with a clear set of reasons as to how it was created and its purpose. </a:t>
            </a:r>
          </a:p>
          <a:p>
            <a:pPr algn="ctr"/>
            <a:r>
              <a:rPr lang="en-GB" sz="1600" cap="none" dirty="0">
                <a:solidFill>
                  <a:schemeClr val="tx1"/>
                </a:solidFill>
                <a:latin typeface="Comic Sans MS" panose="030F0702030302020204" pitchFamily="66" charset="0"/>
              </a:rPr>
              <a:t>Children develop detailed knowledge and skills across the curriculum.</a:t>
            </a:r>
          </a:p>
          <a:p>
            <a:pPr algn="ctr"/>
            <a:r>
              <a:rPr lang="en-GB" sz="1600" cap="none" dirty="0">
                <a:solidFill>
                  <a:schemeClr val="tx1"/>
                </a:solidFill>
                <a:latin typeface="Comic Sans MS" panose="030F0702030302020204" pitchFamily="66" charset="0"/>
              </a:rPr>
              <a:t>‘Know more, remember more’ </a:t>
            </a:r>
          </a:p>
          <a:p>
            <a:pPr algn="ctr"/>
            <a:r>
              <a:rPr lang="en-GB" sz="1600" cap="none" dirty="0">
                <a:solidFill>
                  <a:schemeClr val="tx1"/>
                </a:solidFill>
                <a:latin typeface="Comic Sans MS" panose="030F0702030302020204" pitchFamily="66" charset="0"/>
              </a:rPr>
              <a:t>You can support your child with this by discussing their learning at school and how it builds on the learning that took place in previous year groups.</a:t>
            </a:r>
          </a:p>
          <a:p>
            <a:pPr algn="ctr"/>
            <a:r>
              <a:rPr lang="en-GB" sz="1600" cap="none" dirty="0">
                <a:solidFill>
                  <a:schemeClr val="tx1"/>
                </a:solidFill>
                <a:latin typeface="Comic Sans MS" panose="030F0702030302020204" pitchFamily="66" charset="0"/>
              </a:rPr>
              <a:t>It helps children to make links and understand how they will build on their learning through their school journey.</a:t>
            </a:r>
          </a:p>
        </p:txBody>
      </p:sp>
    </p:spTree>
    <p:extLst>
      <p:ext uri="{BB962C8B-B14F-4D97-AF65-F5344CB8AC3E}">
        <p14:creationId xmlns:p14="http://schemas.microsoft.com/office/powerpoint/2010/main" val="40489759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872715"/>
            <a:ext cx="8229600" cy="1368153"/>
          </a:xfrm>
        </p:spPr>
        <p:txBody>
          <a:bodyPr>
            <a:normAutofit/>
          </a:bodyPr>
          <a:lstStyle/>
          <a:p>
            <a:pPr algn="ctr"/>
            <a:r>
              <a:rPr lang="en-GB" sz="6000" cap="none" dirty="0">
                <a:latin typeface="Comic Sans MS" panose="030F0702030302020204" pitchFamily="66" charset="0"/>
              </a:rPr>
              <a:t>Year 5 Curriculum</a:t>
            </a:r>
            <a:endParaRPr lang="en-US" sz="6000" cap="none" dirty="0">
              <a:latin typeface="Comic Sans MS" panose="030F0702030302020204" pitchFamily="66" charset="0"/>
            </a:endParaRPr>
          </a:p>
        </p:txBody>
      </p:sp>
      <p:sp>
        <p:nvSpPr>
          <p:cNvPr id="3" name="Subtitle 2"/>
          <p:cNvSpPr>
            <a:spLocks noGrp="1"/>
          </p:cNvSpPr>
          <p:nvPr>
            <p:ph type="subTitle" idx="1"/>
          </p:nvPr>
        </p:nvSpPr>
        <p:spPr>
          <a:xfrm>
            <a:off x="1259632" y="2240868"/>
            <a:ext cx="6624736" cy="3600400"/>
          </a:xfrm>
        </p:spPr>
        <p:txBody>
          <a:bodyPr>
            <a:normAutofit/>
          </a:bodyPr>
          <a:lstStyle/>
          <a:p>
            <a:pPr algn="ctr"/>
            <a:r>
              <a:rPr lang="en-GB" sz="1600" cap="none" dirty="0">
                <a:solidFill>
                  <a:schemeClr val="tx1"/>
                </a:solidFill>
                <a:latin typeface="Comic Sans MS" panose="030F0702030302020204" pitchFamily="66" charset="0"/>
              </a:rPr>
              <a:t>All subjects will be assessed using emerging, expected, exceeding targets, against what is taught.</a:t>
            </a:r>
          </a:p>
          <a:p>
            <a:pPr algn="ctr"/>
            <a:endParaRPr lang="en-GB" sz="1600" cap="none" dirty="0">
              <a:solidFill>
                <a:schemeClr val="tx1"/>
              </a:solidFill>
              <a:latin typeface="Comic Sans MS" panose="030F0702030302020204" pitchFamily="66" charset="0"/>
            </a:endParaRPr>
          </a:p>
          <a:p>
            <a:pPr algn="ctr"/>
            <a:r>
              <a:rPr lang="en-GB" sz="1600" cap="none" dirty="0">
                <a:solidFill>
                  <a:schemeClr val="tx1"/>
                </a:solidFill>
                <a:latin typeface="Comic Sans MS" panose="030F0702030302020204" pitchFamily="66" charset="0"/>
              </a:rPr>
              <a:t>Children in year 5 will be assessed and given a baseline against the year 5 targets in the next couple of weeks. This will be revisited regularly and will be used to assess their end of year progress.</a:t>
            </a:r>
          </a:p>
          <a:p>
            <a:pPr algn="ctr"/>
            <a:endParaRPr lang="en-GB" sz="1600" cap="none" dirty="0">
              <a:solidFill>
                <a:schemeClr val="tx1"/>
              </a:solidFill>
              <a:latin typeface="Comic Sans MS" panose="030F0702030302020204" pitchFamily="66" charset="0"/>
            </a:endParaRPr>
          </a:p>
          <a:p>
            <a:pPr algn="ctr"/>
            <a:r>
              <a:rPr lang="en-GB" sz="1600" cap="none" dirty="0">
                <a:solidFill>
                  <a:schemeClr val="tx1"/>
                </a:solidFill>
                <a:latin typeface="Comic Sans MS" panose="030F0702030302020204" pitchFamily="66" charset="0"/>
              </a:rPr>
              <a:t>Please see the autumn term parent curriculum overview (on our class page) for more detail on the year five Autumn programme of study.</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6176" y="1340768"/>
            <a:ext cx="7851648" cy="923528"/>
          </a:xfrm>
        </p:spPr>
        <p:txBody>
          <a:bodyPr>
            <a:normAutofit fontScale="90000"/>
          </a:bodyPr>
          <a:lstStyle/>
          <a:p>
            <a:pPr algn="ctr"/>
            <a:r>
              <a:rPr lang="en-GB" sz="6000" cap="none" dirty="0">
                <a:latin typeface="Comic Sans MS" panose="030F0702030302020204" pitchFamily="66" charset="0"/>
              </a:rPr>
              <a:t>School website</a:t>
            </a:r>
            <a:endParaRPr lang="en-US" sz="6000" cap="none" dirty="0">
              <a:latin typeface="Comic Sans MS" panose="030F0702030302020204" pitchFamily="66" charset="0"/>
            </a:endParaRPr>
          </a:p>
        </p:txBody>
      </p:sp>
      <p:sp>
        <p:nvSpPr>
          <p:cNvPr id="3" name="Subtitle 2"/>
          <p:cNvSpPr>
            <a:spLocks noGrp="1"/>
          </p:cNvSpPr>
          <p:nvPr>
            <p:ph type="subTitle" idx="1"/>
          </p:nvPr>
        </p:nvSpPr>
        <p:spPr>
          <a:xfrm>
            <a:off x="1295400" y="2996952"/>
            <a:ext cx="6400800" cy="2160240"/>
          </a:xfrm>
        </p:spPr>
        <p:txBody>
          <a:bodyPr>
            <a:normAutofit/>
          </a:bodyPr>
          <a:lstStyle/>
          <a:p>
            <a:pPr algn="ctr"/>
            <a:r>
              <a:rPr lang="en-GB" sz="1800" cap="none" dirty="0">
                <a:solidFill>
                  <a:schemeClr val="tx1"/>
                </a:solidFill>
                <a:latin typeface="Comic Sans MS" panose="030F0702030302020204" pitchFamily="66" charset="0"/>
              </a:rPr>
              <a:t>All communications that are sent out via email/ paper are also uploaded on school website.</a:t>
            </a:r>
          </a:p>
          <a:p>
            <a:pPr algn="ctr"/>
            <a:endParaRPr lang="en-GB" sz="1800" cap="none" dirty="0">
              <a:solidFill>
                <a:schemeClr val="tx1"/>
              </a:solidFill>
              <a:latin typeface="Comic Sans MS" panose="030F0702030302020204" pitchFamily="66" charset="0"/>
            </a:endParaRPr>
          </a:p>
          <a:p>
            <a:pPr algn="ctr"/>
            <a:r>
              <a:rPr lang="en-GB" sz="1800" cap="none" dirty="0">
                <a:solidFill>
                  <a:schemeClr val="tx1"/>
                </a:solidFill>
                <a:latin typeface="Comic Sans MS" panose="030F0702030302020204" pitchFamily="66" charset="0"/>
              </a:rPr>
              <a:t>It is always a good place to check before ringing the school office to confirm details of events.</a:t>
            </a:r>
            <a:endParaRPr lang="en-US" sz="1800" cap="none" dirty="0">
              <a:solidFill>
                <a:schemeClr val="tx1"/>
              </a:solidFill>
              <a:latin typeface="Comic Sans MS" panose="030F0702030302020204" pitchFamily="66"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46483" y="1412776"/>
            <a:ext cx="6211069" cy="1101079"/>
          </a:xfrm>
        </p:spPr>
        <p:txBody>
          <a:bodyPr>
            <a:normAutofit/>
          </a:bodyPr>
          <a:lstStyle/>
          <a:p>
            <a:pPr algn="ctr"/>
            <a:r>
              <a:rPr lang="en-GB" sz="6000" cap="none" dirty="0">
                <a:latin typeface="Comic Sans MS" panose="030F0702030302020204" pitchFamily="66" charset="0"/>
              </a:rPr>
              <a:t>Safeguarding</a:t>
            </a:r>
            <a:endParaRPr lang="en-US" sz="6000" cap="none" dirty="0">
              <a:latin typeface="Comic Sans MS" panose="030F0702030302020204" pitchFamily="66" charset="0"/>
            </a:endParaRPr>
          </a:p>
        </p:txBody>
      </p:sp>
      <p:sp>
        <p:nvSpPr>
          <p:cNvPr id="3" name="Subtitle 2"/>
          <p:cNvSpPr>
            <a:spLocks noGrp="1"/>
          </p:cNvSpPr>
          <p:nvPr>
            <p:ph type="subTitle" idx="1"/>
          </p:nvPr>
        </p:nvSpPr>
        <p:spPr>
          <a:xfrm>
            <a:off x="1403648" y="2780928"/>
            <a:ext cx="6453904" cy="3540968"/>
          </a:xfrm>
        </p:spPr>
        <p:txBody>
          <a:bodyPr>
            <a:normAutofit/>
          </a:bodyPr>
          <a:lstStyle/>
          <a:p>
            <a:pPr algn="ctr"/>
            <a:r>
              <a:rPr lang="en-GB" sz="2000" cap="none" dirty="0">
                <a:solidFill>
                  <a:schemeClr val="tx1"/>
                </a:solidFill>
                <a:latin typeface="Comic Sans MS" panose="030F0702030302020204" pitchFamily="66" charset="0"/>
              </a:rPr>
              <a:t>All visitors must be signed in to be on premises, please understand if people (staff or children) ask you where your visitor badge is – we need to keep children safe.</a:t>
            </a:r>
          </a:p>
          <a:p>
            <a:pPr algn="ctr"/>
            <a:endParaRPr lang="en-GB" sz="2000" cap="none" dirty="0">
              <a:solidFill>
                <a:schemeClr val="tx1"/>
              </a:solidFill>
              <a:latin typeface="Comic Sans MS" panose="030F0702030302020204" pitchFamily="66" charset="0"/>
            </a:endParaRPr>
          </a:p>
          <a:p>
            <a:pPr algn="ctr"/>
            <a:r>
              <a:rPr lang="en-GB" sz="2000" cap="none" dirty="0">
                <a:solidFill>
                  <a:schemeClr val="tx1"/>
                </a:solidFill>
                <a:latin typeface="Comic Sans MS" panose="030F0702030302020204" pitchFamily="66" charset="0"/>
              </a:rPr>
              <a:t>Linked to this - any photos that you take during school events, please ensure that these are not uploaded onto social media websites - other parents have not given their permission.</a:t>
            </a:r>
            <a:endParaRPr lang="en-US" sz="2000" cap="none" dirty="0">
              <a:solidFill>
                <a:schemeClr val="tx1"/>
              </a:solidFill>
              <a:latin typeface="Comic Sans MS" panose="030F0702030302020204" pitchFamily="66"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216B5-A5B2-4EF8-A897-2951C9936DD0}"/>
              </a:ext>
            </a:extLst>
          </p:cNvPr>
          <p:cNvSpPr>
            <a:spLocks noGrp="1"/>
          </p:cNvSpPr>
          <p:nvPr>
            <p:ph type="ctrTitle"/>
          </p:nvPr>
        </p:nvSpPr>
        <p:spPr>
          <a:xfrm>
            <a:off x="1150442" y="1268760"/>
            <a:ext cx="6801440" cy="1049705"/>
          </a:xfrm>
        </p:spPr>
        <p:txBody>
          <a:bodyPr/>
          <a:lstStyle/>
          <a:p>
            <a:pPr algn="ctr"/>
            <a:r>
              <a:rPr lang="en-GB" cap="none" dirty="0">
                <a:latin typeface="Comic Sans MS" panose="030F0702030302020204" pitchFamily="66" charset="0"/>
              </a:rPr>
              <a:t>Safeguarding</a:t>
            </a:r>
          </a:p>
        </p:txBody>
      </p:sp>
      <p:sp>
        <p:nvSpPr>
          <p:cNvPr id="3" name="Subtitle 2">
            <a:extLst>
              <a:ext uri="{FF2B5EF4-FFF2-40B4-BE49-F238E27FC236}">
                <a16:creationId xmlns:a16="http://schemas.microsoft.com/office/drawing/2014/main" id="{2D6595D9-20B1-4294-9B02-44F40CC0D600}"/>
              </a:ext>
            </a:extLst>
          </p:cNvPr>
          <p:cNvSpPr>
            <a:spLocks noGrp="1"/>
          </p:cNvSpPr>
          <p:nvPr>
            <p:ph type="subTitle" idx="1"/>
          </p:nvPr>
        </p:nvSpPr>
        <p:spPr>
          <a:xfrm>
            <a:off x="1171575" y="2996952"/>
            <a:ext cx="6803136" cy="2188030"/>
          </a:xfrm>
        </p:spPr>
        <p:txBody>
          <a:bodyPr>
            <a:normAutofit fontScale="92500" lnSpcReduction="20000"/>
          </a:bodyPr>
          <a:lstStyle/>
          <a:p>
            <a:r>
              <a:rPr lang="en-GB" cap="none" dirty="0">
                <a:solidFill>
                  <a:schemeClr val="tx1"/>
                </a:solidFill>
                <a:latin typeface="Comic Sans MS" panose="030F0702030302020204" pitchFamily="66" charset="0"/>
              </a:rPr>
              <a:t>You can support your child online by keeping an eye on what they’re doing and setting some simple ground rules. Things like limits on screen time, checking privacy settings or using parental controls can make a big difference. </a:t>
            </a:r>
          </a:p>
          <a:p>
            <a:r>
              <a:rPr lang="en-GB" cap="none" dirty="0">
                <a:solidFill>
                  <a:schemeClr val="tx1"/>
                </a:solidFill>
                <a:latin typeface="Comic Sans MS" panose="030F0702030302020204" pitchFamily="66" charset="0"/>
              </a:rPr>
              <a:t>Most importantly, talk with your child about what they do online and show an interest—just like you would with their hobbies or schoolwork. This helps them feel comfortable coming to you if something worries them and it teaches them how to use the internet safely and responsibly.</a:t>
            </a:r>
          </a:p>
        </p:txBody>
      </p:sp>
    </p:spTree>
    <p:extLst>
      <p:ext uri="{BB962C8B-B14F-4D97-AF65-F5344CB8AC3E}">
        <p14:creationId xmlns:p14="http://schemas.microsoft.com/office/powerpoint/2010/main" val="33692109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BB60F-CBD7-4989-9D70-211F668ABEE7}"/>
              </a:ext>
            </a:extLst>
          </p:cNvPr>
          <p:cNvSpPr>
            <a:spLocks noGrp="1"/>
          </p:cNvSpPr>
          <p:nvPr>
            <p:ph type="ctrTitle"/>
          </p:nvPr>
        </p:nvSpPr>
        <p:spPr>
          <a:xfrm>
            <a:off x="1171280" y="1412776"/>
            <a:ext cx="6801440" cy="761673"/>
          </a:xfrm>
        </p:spPr>
        <p:txBody>
          <a:bodyPr>
            <a:normAutofit fontScale="90000"/>
          </a:bodyPr>
          <a:lstStyle/>
          <a:p>
            <a:pPr algn="ctr"/>
            <a:r>
              <a:rPr lang="en-GB" sz="6600" cap="none" dirty="0">
                <a:latin typeface="Comic Sans MS" panose="030F0702030302020204" pitchFamily="66" charset="0"/>
              </a:rPr>
              <a:t>Picture news</a:t>
            </a:r>
          </a:p>
        </p:txBody>
      </p:sp>
      <p:sp>
        <p:nvSpPr>
          <p:cNvPr id="3" name="Content Placeholder 2">
            <a:extLst>
              <a:ext uri="{FF2B5EF4-FFF2-40B4-BE49-F238E27FC236}">
                <a16:creationId xmlns:a16="http://schemas.microsoft.com/office/drawing/2014/main" id="{6C3EA357-6BF2-4498-A250-63CDC0216C21}"/>
              </a:ext>
            </a:extLst>
          </p:cNvPr>
          <p:cNvSpPr>
            <a:spLocks noGrp="1"/>
          </p:cNvSpPr>
          <p:nvPr>
            <p:ph type="subTitle" idx="1"/>
          </p:nvPr>
        </p:nvSpPr>
        <p:spPr>
          <a:xfrm>
            <a:off x="1141801" y="2174449"/>
            <a:ext cx="6803136" cy="3456384"/>
          </a:xfrm>
        </p:spPr>
        <p:txBody>
          <a:bodyPr>
            <a:normAutofit/>
          </a:bodyPr>
          <a:lstStyle/>
          <a:p>
            <a:pPr algn="ctr"/>
            <a:r>
              <a:rPr lang="en-GB" sz="1400" cap="none" dirty="0">
                <a:solidFill>
                  <a:schemeClr val="tx1"/>
                </a:solidFill>
                <a:latin typeface="Comic Sans MS" panose="030F0702030302020204" pitchFamily="66" charset="0"/>
              </a:rPr>
              <a:t>Learning from the world around us</a:t>
            </a:r>
          </a:p>
          <a:p>
            <a:pPr algn="ctr"/>
            <a:r>
              <a:rPr lang="en-GB" sz="1400" cap="none" dirty="0">
                <a:solidFill>
                  <a:schemeClr val="tx1"/>
                </a:solidFill>
                <a:latin typeface="Comic Sans MS" panose="030F0702030302020204" pitchFamily="66" charset="0"/>
              </a:rPr>
              <a:t>Each week we are sent a current news story, provided with an image and a thought-provoking question as well as a variety of teaching resources.</a:t>
            </a:r>
          </a:p>
          <a:p>
            <a:pPr algn="ctr"/>
            <a:r>
              <a:rPr lang="en-GB" sz="1400" cap="none" dirty="0">
                <a:solidFill>
                  <a:schemeClr val="tx1"/>
                </a:solidFill>
                <a:latin typeface="Comic Sans MS" panose="030F0702030302020204" pitchFamily="66" charset="0"/>
              </a:rPr>
              <a:t>Resources are designed to provide opportunities for children to learn from our world and develop respect for other’s beliefs, feelings and faiths. They encourage exploration, discussion, challenge and inspire children to learn.</a:t>
            </a:r>
          </a:p>
          <a:p>
            <a:pPr algn="ctr"/>
            <a:r>
              <a:rPr lang="en-GB" sz="1400" cap="none" dirty="0">
                <a:solidFill>
                  <a:schemeClr val="tx1"/>
                </a:solidFill>
                <a:latin typeface="Comic Sans MS" panose="030F0702030302020204" pitchFamily="66" charset="0"/>
              </a:rPr>
              <a:t>The news story is introduced during our values and awards assembly on Monday morning with the main question shared. Every class receives a newsletter as well with additional stories. Each key stage has an assembly during the week to discuss the story further. Information about the news story is shared on the newsletter with reference to the link to fundamental British values and a home version of the story is sent to parents if they wish to discuss the story further at home with the family. </a:t>
            </a:r>
          </a:p>
          <a:p>
            <a:pPr algn="ctr"/>
            <a:endParaRPr lang="en-GB" sz="1100" dirty="0"/>
          </a:p>
        </p:txBody>
      </p:sp>
    </p:spTree>
    <p:extLst>
      <p:ext uri="{BB962C8B-B14F-4D97-AF65-F5344CB8AC3E}">
        <p14:creationId xmlns:p14="http://schemas.microsoft.com/office/powerpoint/2010/main" val="36243211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30757-6F83-41F6-8146-278D0D749664}"/>
              </a:ext>
            </a:extLst>
          </p:cNvPr>
          <p:cNvSpPr>
            <a:spLocks noGrp="1"/>
          </p:cNvSpPr>
          <p:nvPr>
            <p:ph type="ctrTitle"/>
          </p:nvPr>
        </p:nvSpPr>
        <p:spPr>
          <a:xfrm>
            <a:off x="1171280" y="1412776"/>
            <a:ext cx="6801440" cy="1409745"/>
          </a:xfrm>
        </p:spPr>
        <p:txBody>
          <a:bodyPr>
            <a:noAutofit/>
          </a:bodyPr>
          <a:lstStyle/>
          <a:p>
            <a:pPr algn="ctr"/>
            <a:r>
              <a:rPr lang="en-GB" sz="6000" cap="none" dirty="0">
                <a:latin typeface="Comic Sans MS" panose="030F0702030302020204" pitchFamily="66" charset="0"/>
              </a:rPr>
              <a:t>Bringing learning to life</a:t>
            </a:r>
          </a:p>
        </p:txBody>
      </p:sp>
      <p:sp>
        <p:nvSpPr>
          <p:cNvPr id="3" name="Text Placeholder 2">
            <a:extLst>
              <a:ext uri="{FF2B5EF4-FFF2-40B4-BE49-F238E27FC236}">
                <a16:creationId xmlns:a16="http://schemas.microsoft.com/office/drawing/2014/main" id="{61C95928-A8C3-44D7-B405-6AE470D5D354}"/>
              </a:ext>
            </a:extLst>
          </p:cNvPr>
          <p:cNvSpPr>
            <a:spLocks noGrp="1"/>
          </p:cNvSpPr>
          <p:nvPr>
            <p:ph type="subTitle" idx="1"/>
          </p:nvPr>
        </p:nvSpPr>
        <p:spPr>
          <a:xfrm>
            <a:off x="1134866" y="2708920"/>
            <a:ext cx="6803136" cy="1683974"/>
          </a:xfrm>
        </p:spPr>
        <p:txBody>
          <a:bodyPr>
            <a:normAutofit fontScale="25000" lnSpcReduction="20000"/>
          </a:bodyPr>
          <a:lstStyle/>
          <a:p>
            <a:r>
              <a:rPr lang="en-GB" sz="4800" cap="none" dirty="0">
                <a:solidFill>
                  <a:schemeClr val="tx1"/>
                </a:solidFill>
                <a:latin typeface="Comic Sans MS" panose="030F0702030302020204" pitchFamily="66" charset="0"/>
              </a:rPr>
              <a:t>In year five we have so many opportunities for children to bring their learning to life and create lifelong memorable learning experiences.</a:t>
            </a:r>
          </a:p>
          <a:p>
            <a:r>
              <a:rPr lang="en-GB" sz="4800" cap="none" dirty="0">
                <a:solidFill>
                  <a:schemeClr val="tx1"/>
                </a:solidFill>
                <a:latin typeface="Comic Sans MS" panose="030F0702030302020204" pitchFamily="66" charset="0"/>
              </a:rPr>
              <a:t>Children will have the opportunity throughout the year to enjoy:</a:t>
            </a:r>
          </a:p>
          <a:p>
            <a:pPr marL="342900" indent="-342900">
              <a:buFontTx/>
              <a:buChar char="-"/>
            </a:pPr>
            <a:r>
              <a:rPr lang="en-GB" sz="4800" cap="none" dirty="0">
                <a:solidFill>
                  <a:schemeClr val="tx1"/>
                </a:solidFill>
                <a:latin typeface="Comic Sans MS" panose="030F0702030302020204" pitchFamily="66" charset="0"/>
              </a:rPr>
              <a:t>Theme days</a:t>
            </a:r>
          </a:p>
          <a:p>
            <a:pPr marL="342900" indent="-342900">
              <a:buFontTx/>
              <a:buChar char="-"/>
            </a:pPr>
            <a:r>
              <a:rPr lang="en-GB" sz="4800" cap="none" dirty="0">
                <a:solidFill>
                  <a:schemeClr val="tx1"/>
                </a:solidFill>
                <a:latin typeface="Comic Sans MS" panose="030F0702030302020204" pitchFamily="66" charset="0"/>
              </a:rPr>
              <a:t>Trips</a:t>
            </a:r>
          </a:p>
          <a:p>
            <a:pPr marL="342900" indent="-342900">
              <a:buFontTx/>
              <a:buChar char="-"/>
            </a:pPr>
            <a:r>
              <a:rPr lang="en-GB" sz="4800" cap="none" dirty="0">
                <a:solidFill>
                  <a:schemeClr val="tx1"/>
                </a:solidFill>
                <a:latin typeface="Comic Sans MS" panose="030F0702030302020204" pitchFamily="66" charset="0"/>
              </a:rPr>
              <a:t>Ukulele lessons </a:t>
            </a:r>
          </a:p>
          <a:p>
            <a:pPr marL="342900" indent="-342900">
              <a:buFontTx/>
              <a:buChar char="-"/>
            </a:pPr>
            <a:r>
              <a:rPr lang="en-GB" sz="4800" cap="none" dirty="0">
                <a:solidFill>
                  <a:schemeClr val="tx1"/>
                </a:solidFill>
                <a:latin typeface="Comic Sans MS" panose="030F0702030302020204" pitchFamily="66" charset="0"/>
              </a:rPr>
              <a:t>Visitors in school </a:t>
            </a:r>
          </a:p>
          <a:p>
            <a:pPr marL="342900" indent="-342900">
              <a:buFontTx/>
              <a:buChar char="-"/>
            </a:pPr>
            <a:r>
              <a:rPr lang="en-GB" sz="4800" cap="none" dirty="0">
                <a:solidFill>
                  <a:schemeClr val="tx1"/>
                </a:solidFill>
                <a:latin typeface="Comic Sans MS" panose="030F0702030302020204" pitchFamily="66" charset="0"/>
              </a:rPr>
              <a:t>PGL residential</a:t>
            </a:r>
          </a:p>
          <a:p>
            <a:endParaRPr lang="en-GB" dirty="0">
              <a:solidFill>
                <a:schemeClr val="tx1"/>
              </a:solidFill>
              <a:latin typeface="Sassoon Primary Type"/>
            </a:endParaRPr>
          </a:p>
          <a:p>
            <a:pPr marL="342900" indent="-342900">
              <a:buFontTx/>
              <a:buChar char="-"/>
            </a:pPr>
            <a:endParaRPr lang="en-GB" dirty="0">
              <a:solidFill>
                <a:schemeClr val="tx1"/>
              </a:solidFill>
              <a:latin typeface="Sassoon Primary Type"/>
            </a:endParaRPr>
          </a:p>
        </p:txBody>
      </p:sp>
    </p:spTree>
    <p:extLst>
      <p:ext uri="{BB962C8B-B14F-4D97-AF65-F5344CB8AC3E}">
        <p14:creationId xmlns:p14="http://schemas.microsoft.com/office/powerpoint/2010/main" val="37011945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73271" y="1484784"/>
            <a:ext cx="6801440" cy="977697"/>
          </a:xfrm>
        </p:spPr>
        <p:txBody>
          <a:bodyPr>
            <a:normAutofit fontScale="90000"/>
          </a:bodyPr>
          <a:lstStyle/>
          <a:p>
            <a:pPr algn="ctr"/>
            <a:r>
              <a:rPr lang="en-GB" sz="6000" cap="none" dirty="0">
                <a:latin typeface="Comic Sans MS" panose="030F0702030302020204" pitchFamily="66" charset="0"/>
              </a:rPr>
              <a:t>Finally</a:t>
            </a:r>
          </a:p>
        </p:txBody>
      </p:sp>
      <p:sp>
        <p:nvSpPr>
          <p:cNvPr id="3" name="Content Placeholder 2"/>
          <p:cNvSpPr>
            <a:spLocks noGrp="1"/>
          </p:cNvSpPr>
          <p:nvPr>
            <p:ph type="subTitle" idx="1"/>
          </p:nvPr>
        </p:nvSpPr>
        <p:spPr>
          <a:xfrm>
            <a:off x="1173271" y="2708920"/>
            <a:ext cx="6803136" cy="2116022"/>
          </a:xfrm>
        </p:spPr>
        <p:txBody>
          <a:bodyPr>
            <a:normAutofit/>
          </a:bodyPr>
          <a:lstStyle/>
          <a:p>
            <a:pPr algn="ctr"/>
            <a:r>
              <a:rPr lang="en-GB" sz="1800" cap="none" dirty="0">
                <a:solidFill>
                  <a:schemeClr val="tx1"/>
                </a:solidFill>
                <a:latin typeface="Comic Sans MS" panose="030F0702030302020204" pitchFamily="66" charset="0"/>
              </a:rPr>
              <a:t>The whole year five team are delighted to be working in partnership with you and look forward to the upcoming year.</a:t>
            </a:r>
          </a:p>
          <a:p>
            <a:pPr algn="ctr"/>
            <a:endParaRPr lang="en-GB" sz="1800" cap="none" dirty="0">
              <a:solidFill>
                <a:schemeClr val="tx1"/>
              </a:solidFill>
              <a:latin typeface="Comic Sans MS" panose="030F0702030302020204" pitchFamily="66" charset="0"/>
            </a:endParaRPr>
          </a:p>
          <a:p>
            <a:pPr algn="ctr"/>
            <a:r>
              <a:rPr lang="en-GB" sz="1800" cap="none" dirty="0">
                <a:solidFill>
                  <a:schemeClr val="tx1"/>
                </a:solidFill>
                <a:latin typeface="Comic Sans MS" panose="030F0702030302020204" pitchFamily="66" charset="0"/>
              </a:rPr>
              <a:t>Please communicate with us and support your child’s learning. Together we can ensure positive progress for your child.</a:t>
            </a:r>
          </a:p>
          <a:p>
            <a:pPr marL="0" indent="0" algn="ctr">
              <a:buNone/>
            </a:pPr>
            <a:endParaRPr lang="en-GB" dirty="0">
              <a:latin typeface="Sassoon Primary Type"/>
            </a:endParaRPr>
          </a:p>
        </p:txBody>
      </p:sp>
    </p:spTree>
    <p:extLst>
      <p:ext uri="{BB962C8B-B14F-4D97-AF65-F5344CB8AC3E}">
        <p14:creationId xmlns:p14="http://schemas.microsoft.com/office/powerpoint/2010/main" val="13252176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4F6B46579723140973D270E9622A84B" ma:contentTypeVersion="15" ma:contentTypeDescription="Create a new document." ma:contentTypeScope="" ma:versionID="1f43eadde2d7337e8020db7fbce46485">
  <xsd:schema xmlns:xsd="http://www.w3.org/2001/XMLSchema" xmlns:xs="http://www.w3.org/2001/XMLSchema" xmlns:p="http://schemas.microsoft.com/office/2006/metadata/properties" xmlns:ns3="7694da1e-fbf2-458b-9aee-782f435953ba" xmlns:ns4="6614d4cf-9cce-4861-bc58-e031c92d4488" targetNamespace="http://schemas.microsoft.com/office/2006/metadata/properties" ma:root="true" ma:fieldsID="b9e640f6bbe5c66deb5d224b1d93df81" ns3:_="" ns4:_="">
    <xsd:import namespace="7694da1e-fbf2-458b-9aee-782f435953ba"/>
    <xsd:import namespace="6614d4cf-9cce-4861-bc58-e031c92d4488"/>
    <xsd:element name="properties">
      <xsd:complexType>
        <xsd:sequence>
          <xsd:element name="documentManagement">
            <xsd:complexType>
              <xsd:all>
                <xsd:element ref="ns3:MediaServiceMetadata" minOccurs="0"/>
                <xsd:element ref="ns3:MediaServiceFastMetadata" minOccurs="0"/>
                <xsd:element ref="ns3:_activity" minOccurs="0"/>
                <xsd:element ref="ns3:MediaServiceObjectDetectorVersions" minOccurs="0"/>
                <xsd:element ref="ns3:MediaServiceSystemTags" minOccurs="0"/>
                <xsd:element ref="ns3:MediaServiceOCR" minOccurs="0"/>
                <xsd:element ref="ns3:MediaServiceGenerationTime" minOccurs="0"/>
                <xsd:element ref="ns3:MediaServiceEventHashCode" minOccurs="0"/>
                <xsd:element ref="ns3:MediaServiceDateTaken" minOccurs="0"/>
                <xsd:element ref="ns3:MediaLengthInSeconds" minOccurs="0"/>
                <xsd:element ref="ns3:MediaServiceSearchProperties" minOccurs="0"/>
                <xsd:element ref="ns4:SharedWithUsers" minOccurs="0"/>
                <xsd:element ref="ns4:SharedWithDetails" minOccurs="0"/>
                <xsd:element ref="ns4:SharingHintHash"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694da1e-fbf2-458b-9aee-782f435953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_activity" ma:index="10" nillable="true" ma:displayName="_activity" ma:hidden="true" ma:internalName="_activity">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614d4cf-9cce-4861-bc58-e031c92d4488"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7694da1e-fbf2-458b-9aee-782f435953ba" xsi:nil="true"/>
  </documentManagement>
</p:properties>
</file>

<file path=customXml/itemProps1.xml><?xml version="1.0" encoding="utf-8"?>
<ds:datastoreItem xmlns:ds="http://schemas.openxmlformats.org/officeDocument/2006/customXml" ds:itemID="{4DB333DD-6BBD-4DC4-8C73-535B6BD10F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694da1e-fbf2-458b-9aee-782f435953ba"/>
    <ds:schemaRef ds:uri="6614d4cf-9cce-4861-bc58-e031c92d448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CA4ADA9-A057-4BE4-8C1A-9EF22D1C57B4}">
  <ds:schemaRefs>
    <ds:schemaRef ds:uri="http://schemas.microsoft.com/sharepoint/v3/contenttype/forms"/>
  </ds:schemaRefs>
</ds:datastoreItem>
</file>

<file path=customXml/itemProps3.xml><?xml version="1.0" encoding="utf-8"?>
<ds:datastoreItem xmlns:ds="http://schemas.openxmlformats.org/officeDocument/2006/customXml" ds:itemID="{F23370B8-C68B-46CE-8660-0B3041A7DB60}">
  <ds:schemaRefs>
    <ds:schemaRef ds:uri="http://purl.org/dc/elements/1.1/"/>
    <ds:schemaRef ds:uri="http://purl.org/dc/terms/"/>
    <ds:schemaRef ds:uri="http://schemas.microsoft.com/office/2006/metadata/properties"/>
    <ds:schemaRef ds:uri="http://purl.org/dc/dcmitype/"/>
    <ds:schemaRef ds:uri="http://schemas.openxmlformats.org/package/2006/metadata/core-properties"/>
    <ds:schemaRef ds:uri="http://schemas.microsoft.com/office/2006/documentManagement/types"/>
    <ds:schemaRef ds:uri="http://schemas.microsoft.com/office/infopath/2007/PartnerControls"/>
    <ds:schemaRef ds:uri="http://www.w3.org/XML/1998/namespace"/>
    <ds:schemaRef ds:uri="6614d4cf-9cce-4861-bc58-e031c92d4488"/>
    <ds:schemaRef ds:uri="7694da1e-fbf2-458b-9aee-782f435953ba"/>
  </ds:schemaRefs>
</ds:datastoreItem>
</file>

<file path=docProps/app.xml><?xml version="1.0" encoding="utf-8"?>
<Properties xmlns="http://schemas.openxmlformats.org/officeDocument/2006/extended-properties" xmlns:vt="http://schemas.openxmlformats.org/officeDocument/2006/docPropsVTypes">
  <Template>TM02900688[[fn=Facet]]</Template>
  <TotalTime>1375</TotalTime>
  <Words>1088</Words>
  <Application>Microsoft Office PowerPoint</Application>
  <PresentationFormat>On-screen Show (4:3)</PresentationFormat>
  <Paragraphs>87</Paragraphs>
  <Slides>15</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Comic Sans MS</vt:lpstr>
      <vt:lpstr>Sassoon Primary Type</vt:lpstr>
      <vt:lpstr>Trebuchet MS</vt:lpstr>
      <vt:lpstr>Wingdings 3</vt:lpstr>
      <vt:lpstr>Facet</vt:lpstr>
      <vt:lpstr>PowerPoint Presentation</vt:lpstr>
      <vt:lpstr>Punctuality</vt:lpstr>
      <vt:lpstr>A week in year 5</vt:lpstr>
      <vt:lpstr>Homework</vt:lpstr>
      <vt:lpstr>Homework books</vt:lpstr>
      <vt:lpstr>We ask of you:</vt:lpstr>
      <vt:lpstr>Reading</vt:lpstr>
      <vt:lpstr>Curriculum </vt:lpstr>
      <vt:lpstr>Year 5 Curriculum</vt:lpstr>
      <vt:lpstr>School website</vt:lpstr>
      <vt:lpstr>Safeguarding</vt:lpstr>
      <vt:lpstr>Safeguarding</vt:lpstr>
      <vt:lpstr>Picture news</vt:lpstr>
      <vt:lpstr>Bringing learning to life</vt:lpstr>
      <vt:lpstr>Finally</vt:lpstr>
    </vt:vector>
  </TitlesOfParts>
  <Company>Warwickshire Education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AuthorisedUser</dc:creator>
  <cp:lastModifiedBy>S Pearson WAP</cp:lastModifiedBy>
  <cp:revision>64</cp:revision>
  <cp:lastPrinted>2017-09-11T12:59:46Z</cp:lastPrinted>
  <dcterms:created xsi:type="dcterms:W3CDTF">2014-09-07T10:17:05Z</dcterms:created>
  <dcterms:modified xsi:type="dcterms:W3CDTF">2026-09-03T16:41:31Z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0x010100F4F6B46579723140973D270E9622A84B</vt:lpwstr>
  </property>
</Properties>
</file>